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83" r:id="rId6"/>
    <p:sldId id="269" r:id="rId7"/>
    <p:sldId id="271" r:id="rId8"/>
    <p:sldId id="272" r:id="rId9"/>
    <p:sldId id="278" r:id="rId10"/>
    <p:sldId id="273" r:id="rId11"/>
    <p:sldId id="280" r:id="rId12"/>
    <p:sldId id="281" r:id="rId13"/>
    <p:sldId id="282" r:id="rId14"/>
    <p:sldId id="260" r:id="rId15"/>
    <p:sldId id="267" r:id="rId16"/>
  </p:sldIdLst>
  <p:sldSz cx="12192000" cy="6858000"/>
  <p:notesSz cx="6858000" cy="9144000"/>
  <p:defaultTextStyle>
    <a:defPPr rtl="0"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7419" autoAdjust="0"/>
  </p:normalViewPr>
  <p:slideViewPr>
    <p:cSldViewPr snapToGrid="0">
      <p:cViewPr varScale="1">
        <p:scale>
          <a:sx n="64" d="100"/>
          <a:sy n="64" d="100"/>
        </p:scale>
        <p:origin x="142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02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001724-5C5A-402A-B907-ECA89FAFA97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</dgm:pt>
    <dgm:pt modelId="{6FA86730-1CE5-4EBE-A9BA-FC19829C945A}">
      <dgm:prSet phldrT="[Text]"/>
      <dgm:spPr/>
      <dgm:t>
        <a:bodyPr rtlCol="0"/>
        <a:lstStyle/>
        <a:p>
          <a:pPr>
            <a:lnSpc>
              <a:spcPct val="100000"/>
            </a:lnSpc>
          </a:pPr>
          <a:r>
            <a:rPr lang="fr-FR" noProof="0" dirty="0"/>
            <a:t>C’est quoi ?</a:t>
          </a:r>
        </a:p>
      </dgm:t>
    </dgm:pt>
    <dgm:pt modelId="{A1BB3DDB-A2CF-407F-9044-E3AC1B808421}" type="parTrans" cxnId="{ACB259CB-0782-437C-AE91-04CE095D2AE5}">
      <dgm:prSet/>
      <dgm:spPr/>
      <dgm:t>
        <a:bodyPr rtlCol="0"/>
        <a:lstStyle/>
        <a:p>
          <a:pPr rtl="0"/>
          <a:endParaRPr lang="fr-FR" noProof="0" dirty="0"/>
        </a:p>
      </dgm:t>
    </dgm:pt>
    <dgm:pt modelId="{F397379E-0BDA-46CE-8393-B1D10C55E1BA}" type="sibTrans" cxnId="{ACB259CB-0782-437C-AE91-04CE095D2AE5}">
      <dgm:prSet/>
      <dgm:spPr/>
      <dgm:t>
        <a:bodyPr rtlCol="0"/>
        <a:lstStyle/>
        <a:p>
          <a:pPr rtl="0"/>
          <a:endParaRPr lang="fr-FR" noProof="0" dirty="0"/>
        </a:p>
      </dgm:t>
    </dgm:pt>
    <dgm:pt modelId="{6ABE9384-859D-4C4C-B983-2B1E39A8B348}">
      <dgm:prSet phldrT="[Text]"/>
      <dgm:spPr/>
      <dgm:t>
        <a:bodyPr rtlCol="0"/>
        <a:lstStyle/>
        <a:p>
          <a:pPr>
            <a:lnSpc>
              <a:spcPct val="100000"/>
            </a:lnSpc>
          </a:pPr>
          <a:r>
            <a:rPr lang="fr-FR" noProof="0" dirty="0">
              <a:solidFill>
                <a:schemeClr val="bg1">
                  <a:lumMod val="85000"/>
                  <a:lumOff val="15000"/>
                </a:schemeClr>
              </a:solidFill>
            </a:rPr>
            <a:t>A quoi ça sert ?</a:t>
          </a:r>
        </a:p>
      </dgm:t>
    </dgm:pt>
    <dgm:pt modelId="{4C63E530-1425-407B-8508-FAC57680DEF0}" type="parTrans" cxnId="{929B611D-ADB7-45E4-812D-4E288BD2D31C}">
      <dgm:prSet/>
      <dgm:spPr/>
      <dgm:t>
        <a:bodyPr rtlCol="0"/>
        <a:lstStyle/>
        <a:p>
          <a:pPr rtl="0"/>
          <a:endParaRPr lang="fr-FR" noProof="0" dirty="0"/>
        </a:p>
      </dgm:t>
    </dgm:pt>
    <dgm:pt modelId="{012549DD-A1CA-4571-A981-CFD78093EB20}" type="sibTrans" cxnId="{929B611D-ADB7-45E4-812D-4E288BD2D31C}">
      <dgm:prSet/>
      <dgm:spPr/>
      <dgm:t>
        <a:bodyPr rtlCol="0"/>
        <a:lstStyle/>
        <a:p>
          <a:pPr rtl="0"/>
          <a:endParaRPr lang="fr-FR" noProof="0" dirty="0"/>
        </a:p>
      </dgm:t>
    </dgm:pt>
    <dgm:pt modelId="{F7214975-5AC4-4CF8-9015-322498751A8A}">
      <dgm:prSet phldrT="[Text]"/>
      <dgm:spPr/>
      <dgm:t>
        <a:bodyPr rtlCol="0"/>
        <a:lstStyle/>
        <a:p>
          <a:pPr>
            <a:lnSpc>
              <a:spcPct val="100000"/>
            </a:lnSpc>
          </a:pPr>
          <a:r>
            <a:rPr lang="fr-FR" noProof="0" dirty="0">
              <a:solidFill>
                <a:schemeClr val="bg1">
                  <a:lumMod val="85000"/>
                  <a:lumOff val="15000"/>
                </a:schemeClr>
              </a:solidFill>
            </a:rPr>
            <a:t>Exemple d’utilisation</a:t>
          </a:r>
        </a:p>
      </dgm:t>
    </dgm:pt>
    <dgm:pt modelId="{51AC1870-5B81-422A-9A2E-E1F58EF50843}" type="parTrans" cxnId="{B7CE7116-0D68-4E90-AA49-C97B6B372915}">
      <dgm:prSet/>
      <dgm:spPr/>
      <dgm:t>
        <a:bodyPr rtlCol="0"/>
        <a:lstStyle/>
        <a:p>
          <a:pPr rtl="0"/>
          <a:endParaRPr lang="fr-FR" noProof="0" dirty="0"/>
        </a:p>
      </dgm:t>
    </dgm:pt>
    <dgm:pt modelId="{CE7BE2A3-5633-4666-BB75-6164E26282D5}" type="sibTrans" cxnId="{B7CE7116-0D68-4E90-AA49-C97B6B372915}">
      <dgm:prSet/>
      <dgm:spPr/>
      <dgm:t>
        <a:bodyPr rtlCol="0"/>
        <a:lstStyle/>
        <a:p>
          <a:pPr rtl="0"/>
          <a:endParaRPr lang="fr-FR" noProof="0" dirty="0"/>
        </a:p>
      </dgm:t>
    </dgm:pt>
    <dgm:pt modelId="{44164630-2F05-47D6-AD96-D9713C7C94EA}" type="pres">
      <dgm:prSet presAssocID="{53001724-5C5A-402A-B907-ECA89FAFA97F}" presName="root" presStyleCnt="0">
        <dgm:presLayoutVars>
          <dgm:dir/>
          <dgm:resizeHandles val="exact"/>
        </dgm:presLayoutVars>
      </dgm:prSet>
      <dgm:spPr/>
    </dgm:pt>
    <dgm:pt modelId="{BBB5EE06-EDF8-41BB-B38A-75BA74195339}" type="pres">
      <dgm:prSet presAssocID="{6FA86730-1CE5-4EBE-A9BA-FC19829C945A}" presName="compNode" presStyleCnt="0"/>
      <dgm:spPr/>
    </dgm:pt>
    <dgm:pt modelId="{BD3976FF-3460-411F-BC23-D0B68261F465}" type="pres">
      <dgm:prSet presAssocID="{6FA86730-1CE5-4EBE-A9BA-FC19829C945A}" presName="bgRect" presStyleLbl="bgShp" presStyleIdx="0" presStyleCnt="3"/>
      <dgm:spPr/>
    </dgm:pt>
    <dgm:pt modelId="{55596134-9829-4D70-890A-C69BBF81D77E}" type="pres">
      <dgm:prSet presAssocID="{6FA86730-1CE5-4EBE-A9BA-FC19829C945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8575"/>
      </dgm:spPr>
      <dgm:extLst>
        <a:ext uri="{E40237B7-FDA0-4F09-8148-C483321AD2D9}">
          <dgm14:cNvPr xmlns:dgm14="http://schemas.microsoft.com/office/drawing/2010/diagram" id="0" name="" descr="Livre ouvert contour"/>
        </a:ext>
      </dgm:extLst>
    </dgm:pt>
    <dgm:pt modelId="{EF52B154-BE74-4151-893E-30A55BCE1232}" type="pres">
      <dgm:prSet presAssocID="{6FA86730-1CE5-4EBE-A9BA-FC19829C945A}" presName="spaceRect" presStyleCnt="0"/>
      <dgm:spPr/>
    </dgm:pt>
    <dgm:pt modelId="{317AA252-427D-40A4-8C7D-92392117FEF6}" type="pres">
      <dgm:prSet presAssocID="{6FA86730-1CE5-4EBE-A9BA-FC19829C945A}" presName="parTx" presStyleLbl="revTx" presStyleIdx="0" presStyleCnt="3">
        <dgm:presLayoutVars>
          <dgm:chMax val="0"/>
          <dgm:chPref val="0"/>
        </dgm:presLayoutVars>
      </dgm:prSet>
      <dgm:spPr/>
    </dgm:pt>
    <dgm:pt modelId="{DB828AB6-BF3C-4FBC-936A-ABF577D4A72E}" type="pres">
      <dgm:prSet presAssocID="{F397379E-0BDA-46CE-8393-B1D10C55E1BA}" presName="sibTrans" presStyleCnt="0"/>
      <dgm:spPr/>
    </dgm:pt>
    <dgm:pt modelId="{2862063A-01C9-45B8-BC29-0877E16269D6}" type="pres">
      <dgm:prSet presAssocID="{6ABE9384-859D-4C4C-B983-2B1E39A8B348}" presName="compNode" presStyleCnt="0"/>
      <dgm:spPr/>
    </dgm:pt>
    <dgm:pt modelId="{5DD1A591-E379-4123-AFEF-0E0E1C78A6C8}" type="pres">
      <dgm:prSet presAssocID="{6ABE9384-859D-4C4C-B983-2B1E39A8B348}" presName="bgRect" presStyleLbl="bgShp" presStyleIdx="1" presStyleCnt="3"/>
      <dgm:spPr/>
    </dgm:pt>
    <dgm:pt modelId="{FCE68459-8AC8-4D4B-8B2A-B85347F651AB}" type="pres">
      <dgm:prSet presAssocID="{6ABE9384-859D-4C4C-B983-2B1E39A8B348}" presName="iconRect" presStyleLbl="node1" presStyleIdx="1" presStyleCnt="3"/>
      <dgm:spPr>
        <a:blipFill dpi="0" rotWithShape="1">
          <a:blip xmlns:r="http://schemas.openxmlformats.org/officeDocument/2006/relationships"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7840CE1B-2464-4289-B418-12904C5D46CE}" type="pres">
      <dgm:prSet presAssocID="{6ABE9384-859D-4C4C-B983-2B1E39A8B348}" presName="spaceRect" presStyleCnt="0"/>
      <dgm:spPr/>
    </dgm:pt>
    <dgm:pt modelId="{0F75F18A-3C22-462D-9DAB-5E8D88D9A51B}" type="pres">
      <dgm:prSet presAssocID="{6ABE9384-859D-4C4C-B983-2B1E39A8B348}" presName="parTx" presStyleLbl="revTx" presStyleIdx="1" presStyleCnt="3">
        <dgm:presLayoutVars>
          <dgm:chMax val="0"/>
          <dgm:chPref val="0"/>
        </dgm:presLayoutVars>
      </dgm:prSet>
      <dgm:spPr/>
    </dgm:pt>
    <dgm:pt modelId="{AC2B0169-D740-4583-96BE-D8F87AC7FE01}" type="pres">
      <dgm:prSet presAssocID="{012549DD-A1CA-4571-A981-CFD78093EB20}" presName="sibTrans" presStyleCnt="0"/>
      <dgm:spPr/>
    </dgm:pt>
    <dgm:pt modelId="{9602AFE8-70EE-42FC-9CD5-A2E6AA3E2091}" type="pres">
      <dgm:prSet presAssocID="{F7214975-5AC4-4CF8-9015-322498751A8A}" presName="compNode" presStyleCnt="0"/>
      <dgm:spPr/>
    </dgm:pt>
    <dgm:pt modelId="{B231036C-5FBE-4605-8393-F1B6359EE169}" type="pres">
      <dgm:prSet presAssocID="{F7214975-5AC4-4CF8-9015-322498751A8A}" presName="bgRect" presStyleLbl="bgShp" presStyleIdx="2" presStyleCnt="3"/>
      <dgm:spPr/>
    </dgm:pt>
    <dgm:pt modelId="{A64BFE9C-AA80-43CE-8FF6-8D33BAD07C57}" type="pres">
      <dgm:prSet presAssocID="{F7214975-5AC4-4CF8-9015-322498751A8A}" presName="iconRect" presStyleLbl="node1" presStyleIdx="2" presStyleCnt="3"/>
      <dgm:spPr>
        <a:blipFill dpi="0" rotWithShape="1">
          <a:blip xmlns:r="http://schemas.openxmlformats.org/officeDocument/2006/relationships"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2D725CFB-B072-491A-B436-3AD21D0542FE}" type="pres">
      <dgm:prSet presAssocID="{F7214975-5AC4-4CF8-9015-322498751A8A}" presName="spaceRect" presStyleCnt="0"/>
      <dgm:spPr/>
    </dgm:pt>
    <dgm:pt modelId="{556AE736-B6E0-4DC7-8429-5ADFCF947C4F}" type="pres">
      <dgm:prSet presAssocID="{F7214975-5AC4-4CF8-9015-322498751A8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7CE7116-0D68-4E90-AA49-C97B6B372915}" srcId="{53001724-5C5A-402A-B907-ECA89FAFA97F}" destId="{F7214975-5AC4-4CF8-9015-322498751A8A}" srcOrd="2" destOrd="0" parTransId="{51AC1870-5B81-422A-9A2E-E1F58EF50843}" sibTransId="{CE7BE2A3-5633-4666-BB75-6164E26282D5}"/>
    <dgm:cxn modelId="{929B611D-ADB7-45E4-812D-4E288BD2D31C}" srcId="{53001724-5C5A-402A-B907-ECA89FAFA97F}" destId="{6ABE9384-859D-4C4C-B983-2B1E39A8B348}" srcOrd="1" destOrd="0" parTransId="{4C63E530-1425-407B-8508-FAC57680DEF0}" sibTransId="{012549DD-A1CA-4571-A981-CFD78093EB20}"/>
    <dgm:cxn modelId="{E42F3627-E378-4611-9E44-8C53F460E990}" type="presOf" srcId="{6FA86730-1CE5-4EBE-A9BA-FC19829C945A}" destId="{317AA252-427D-40A4-8C7D-92392117FEF6}" srcOrd="0" destOrd="0" presId="urn:microsoft.com/office/officeart/2018/2/layout/IconVerticalSolidList"/>
    <dgm:cxn modelId="{1C605B4C-E51E-44B8-8933-D52963ED863D}" type="presOf" srcId="{6ABE9384-859D-4C4C-B983-2B1E39A8B348}" destId="{0F75F18A-3C22-462D-9DAB-5E8D88D9A51B}" srcOrd="0" destOrd="0" presId="urn:microsoft.com/office/officeart/2018/2/layout/IconVerticalSolidList"/>
    <dgm:cxn modelId="{D0D95555-C348-4CF7-8A46-F7A2BF92D08A}" type="presOf" srcId="{53001724-5C5A-402A-B907-ECA89FAFA97F}" destId="{44164630-2F05-47D6-AD96-D9713C7C94EA}" srcOrd="0" destOrd="0" presId="urn:microsoft.com/office/officeart/2018/2/layout/IconVerticalSolidList"/>
    <dgm:cxn modelId="{25117D8B-5CE2-438F-9411-12A7FD4D7BCF}" type="presOf" srcId="{F7214975-5AC4-4CF8-9015-322498751A8A}" destId="{556AE736-B6E0-4DC7-8429-5ADFCF947C4F}" srcOrd="0" destOrd="0" presId="urn:microsoft.com/office/officeart/2018/2/layout/IconVerticalSolidList"/>
    <dgm:cxn modelId="{ACB259CB-0782-437C-AE91-04CE095D2AE5}" srcId="{53001724-5C5A-402A-B907-ECA89FAFA97F}" destId="{6FA86730-1CE5-4EBE-A9BA-FC19829C945A}" srcOrd="0" destOrd="0" parTransId="{A1BB3DDB-A2CF-407F-9044-E3AC1B808421}" sibTransId="{F397379E-0BDA-46CE-8393-B1D10C55E1BA}"/>
    <dgm:cxn modelId="{9FB3D75A-7318-40AD-9643-F5D113BEF3EA}" type="presParOf" srcId="{44164630-2F05-47D6-AD96-D9713C7C94EA}" destId="{BBB5EE06-EDF8-41BB-B38A-75BA74195339}" srcOrd="0" destOrd="0" presId="urn:microsoft.com/office/officeart/2018/2/layout/IconVerticalSolidList"/>
    <dgm:cxn modelId="{9FE1ADA8-0652-4F08-909B-6F1F8C7865F7}" type="presParOf" srcId="{BBB5EE06-EDF8-41BB-B38A-75BA74195339}" destId="{BD3976FF-3460-411F-BC23-D0B68261F465}" srcOrd="0" destOrd="0" presId="urn:microsoft.com/office/officeart/2018/2/layout/IconVerticalSolidList"/>
    <dgm:cxn modelId="{02F1752E-8943-4CED-AB23-FD169E28320D}" type="presParOf" srcId="{BBB5EE06-EDF8-41BB-B38A-75BA74195339}" destId="{55596134-9829-4D70-890A-C69BBF81D77E}" srcOrd="1" destOrd="0" presId="urn:microsoft.com/office/officeart/2018/2/layout/IconVerticalSolidList"/>
    <dgm:cxn modelId="{B0AA3935-03A2-4CCF-A853-AB8E050001AB}" type="presParOf" srcId="{BBB5EE06-EDF8-41BB-B38A-75BA74195339}" destId="{EF52B154-BE74-4151-893E-30A55BCE1232}" srcOrd="2" destOrd="0" presId="urn:microsoft.com/office/officeart/2018/2/layout/IconVerticalSolidList"/>
    <dgm:cxn modelId="{27C9A290-584D-453B-93FD-FA35380C106B}" type="presParOf" srcId="{BBB5EE06-EDF8-41BB-B38A-75BA74195339}" destId="{317AA252-427D-40A4-8C7D-92392117FEF6}" srcOrd="3" destOrd="0" presId="urn:microsoft.com/office/officeart/2018/2/layout/IconVerticalSolidList"/>
    <dgm:cxn modelId="{78E03A4A-6EE4-4028-8A51-8793E0D3E1A8}" type="presParOf" srcId="{44164630-2F05-47D6-AD96-D9713C7C94EA}" destId="{DB828AB6-BF3C-4FBC-936A-ABF577D4A72E}" srcOrd="1" destOrd="0" presId="urn:microsoft.com/office/officeart/2018/2/layout/IconVerticalSolidList"/>
    <dgm:cxn modelId="{37B51E1B-2833-450E-AED0-0479588A1773}" type="presParOf" srcId="{44164630-2F05-47D6-AD96-D9713C7C94EA}" destId="{2862063A-01C9-45B8-BC29-0877E16269D6}" srcOrd="2" destOrd="0" presId="urn:microsoft.com/office/officeart/2018/2/layout/IconVerticalSolidList"/>
    <dgm:cxn modelId="{0568F507-FCED-4896-B7EE-3C55B05820B4}" type="presParOf" srcId="{2862063A-01C9-45B8-BC29-0877E16269D6}" destId="{5DD1A591-E379-4123-AFEF-0E0E1C78A6C8}" srcOrd="0" destOrd="0" presId="urn:microsoft.com/office/officeart/2018/2/layout/IconVerticalSolidList"/>
    <dgm:cxn modelId="{3350E533-B59F-4225-911C-3AF81C5BB096}" type="presParOf" srcId="{2862063A-01C9-45B8-BC29-0877E16269D6}" destId="{FCE68459-8AC8-4D4B-8B2A-B85347F651AB}" srcOrd="1" destOrd="0" presId="urn:microsoft.com/office/officeart/2018/2/layout/IconVerticalSolidList"/>
    <dgm:cxn modelId="{D1507AE6-EFD3-4D91-8F89-13072D5D3B99}" type="presParOf" srcId="{2862063A-01C9-45B8-BC29-0877E16269D6}" destId="{7840CE1B-2464-4289-B418-12904C5D46CE}" srcOrd="2" destOrd="0" presId="urn:microsoft.com/office/officeart/2018/2/layout/IconVerticalSolidList"/>
    <dgm:cxn modelId="{3F44C565-7FFB-4A68-99E4-AC437FE954ED}" type="presParOf" srcId="{2862063A-01C9-45B8-BC29-0877E16269D6}" destId="{0F75F18A-3C22-462D-9DAB-5E8D88D9A51B}" srcOrd="3" destOrd="0" presId="urn:microsoft.com/office/officeart/2018/2/layout/IconVerticalSolidList"/>
    <dgm:cxn modelId="{4A49B124-E089-4890-B36F-962056FA9588}" type="presParOf" srcId="{44164630-2F05-47D6-AD96-D9713C7C94EA}" destId="{AC2B0169-D740-4583-96BE-D8F87AC7FE01}" srcOrd="3" destOrd="0" presId="urn:microsoft.com/office/officeart/2018/2/layout/IconVerticalSolidList"/>
    <dgm:cxn modelId="{8CF64B13-46A8-42CA-8DD2-87241C9E1D4B}" type="presParOf" srcId="{44164630-2F05-47D6-AD96-D9713C7C94EA}" destId="{9602AFE8-70EE-42FC-9CD5-A2E6AA3E2091}" srcOrd="4" destOrd="0" presId="urn:microsoft.com/office/officeart/2018/2/layout/IconVerticalSolidList"/>
    <dgm:cxn modelId="{8CB9CD9D-905C-4263-9E48-D0A18051D03C}" type="presParOf" srcId="{9602AFE8-70EE-42FC-9CD5-A2E6AA3E2091}" destId="{B231036C-5FBE-4605-8393-F1B6359EE169}" srcOrd="0" destOrd="0" presId="urn:microsoft.com/office/officeart/2018/2/layout/IconVerticalSolidList"/>
    <dgm:cxn modelId="{82828E1A-3E6B-4878-B080-25C2C978B9AE}" type="presParOf" srcId="{9602AFE8-70EE-42FC-9CD5-A2E6AA3E2091}" destId="{A64BFE9C-AA80-43CE-8FF6-8D33BAD07C57}" srcOrd="1" destOrd="0" presId="urn:microsoft.com/office/officeart/2018/2/layout/IconVerticalSolidList"/>
    <dgm:cxn modelId="{07115384-BCC9-4BBA-9940-4283AA60CBB1}" type="presParOf" srcId="{9602AFE8-70EE-42FC-9CD5-A2E6AA3E2091}" destId="{2D725CFB-B072-491A-B436-3AD21D0542FE}" srcOrd="2" destOrd="0" presId="urn:microsoft.com/office/officeart/2018/2/layout/IconVerticalSolidList"/>
    <dgm:cxn modelId="{8EE77B3E-8046-4DAA-9D80-2E3511DF47D2}" type="presParOf" srcId="{9602AFE8-70EE-42FC-9CD5-A2E6AA3E2091}" destId="{556AE736-B6E0-4DC7-8429-5ADFCF947C4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001724-5C5A-402A-B907-ECA89FAFA97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</dgm:pt>
    <dgm:pt modelId="{6FA86730-1CE5-4EBE-A9BA-FC19829C945A}">
      <dgm:prSet phldrT="[Text]"/>
      <dgm:spPr/>
      <dgm:t>
        <a:bodyPr rtlCol="0"/>
        <a:lstStyle/>
        <a:p>
          <a:pPr>
            <a:lnSpc>
              <a:spcPct val="100000"/>
            </a:lnSpc>
          </a:pPr>
          <a:r>
            <a:rPr lang="fr-FR" noProof="0" dirty="0"/>
            <a:t>C’est quoi ?</a:t>
          </a:r>
        </a:p>
      </dgm:t>
    </dgm:pt>
    <dgm:pt modelId="{A1BB3DDB-A2CF-407F-9044-E3AC1B808421}" type="parTrans" cxnId="{ACB259CB-0782-437C-AE91-04CE095D2AE5}">
      <dgm:prSet/>
      <dgm:spPr/>
      <dgm:t>
        <a:bodyPr rtlCol="0"/>
        <a:lstStyle/>
        <a:p>
          <a:pPr rtl="0"/>
          <a:endParaRPr lang="fr-FR" noProof="0" dirty="0"/>
        </a:p>
      </dgm:t>
    </dgm:pt>
    <dgm:pt modelId="{F397379E-0BDA-46CE-8393-B1D10C55E1BA}" type="sibTrans" cxnId="{ACB259CB-0782-437C-AE91-04CE095D2AE5}">
      <dgm:prSet/>
      <dgm:spPr/>
      <dgm:t>
        <a:bodyPr rtlCol="0"/>
        <a:lstStyle/>
        <a:p>
          <a:pPr rtl="0"/>
          <a:endParaRPr lang="fr-FR" noProof="0" dirty="0"/>
        </a:p>
      </dgm:t>
    </dgm:pt>
    <dgm:pt modelId="{6ABE9384-859D-4C4C-B983-2B1E39A8B348}">
      <dgm:prSet phldrT="[Text]"/>
      <dgm:spPr/>
      <dgm:t>
        <a:bodyPr rtlCol="0"/>
        <a:lstStyle/>
        <a:p>
          <a:pPr>
            <a:lnSpc>
              <a:spcPct val="100000"/>
            </a:lnSpc>
          </a:pPr>
          <a:r>
            <a:rPr lang="fr-FR" noProof="0" dirty="0">
              <a:solidFill>
                <a:schemeClr val="bg1">
                  <a:lumMod val="85000"/>
                  <a:lumOff val="15000"/>
                </a:schemeClr>
              </a:solidFill>
            </a:rPr>
            <a:t>A quoi ça sert ?</a:t>
          </a:r>
        </a:p>
      </dgm:t>
    </dgm:pt>
    <dgm:pt modelId="{4C63E530-1425-407B-8508-FAC57680DEF0}" type="parTrans" cxnId="{929B611D-ADB7-45E4-812D-4E288BD2D31C}">
      <dgm:prSet/>
      <dgm:spPr/>
      <dgm:t>
        <a:bodyPr rtlCol="0"/>
        <a:lstStyle/>
        <a:p>
          <a:pPr rtl="0"/>
          <a:endParaRPr lang="fr-FR" noProof="0" dirty="0"/>
        </a:p>
      </dgm:t>
    </dgm:pt>
    <dgm:pt modelId="{012549DD-A1CA-4571-A981-CFD78093EB20}" type="sibTrans" cxnId="{929B611D-ADB7-45E4-812D-4E288BD2D31C}">
      <dgm:prSet/>
      <dgm:spPr/>
      <dgm:t>
        <a:bodyPr rtlCol="0"/>
        <a:lstStyle/>
        <a:p>
          <a:pPr rtl="0"/>
          <a:endParaRPr lang="fr-FR" noProof="0" dirty="0"/>
        </a:p>
      </dgm:t>
    </dgm:pt>
    <dgm:pt modelId="{F7214975-5AC4-4CF8-9015-322498751A8A}">
      <dgm:prSet phldrT="[Text]"/>
      <dgm:spPr/>
      <dgm:t>
        <a:bodyPr rtlCol="0"/>
        <a:lstStyle/>
        <a:p>
          <a:pPr>
            <a:lnSpc>
              <a:spcPct val="100000"/>
            </a:lnSpc>
          </a:pPr>
          <a:r>
            <a:rPr lang="fr-FR" noProof="0" dirty="0">
              <a:solidFill>
                <a:schemeClr val="bg1">
                  <a:lumMod val="85000"/>
                  <a:lumOff val="15000"/>
                </a:schemeClr>
              </a:solidFill>
            </a:rPr>
            <a:t>Exemple d’utilisation</a:t>
          </a:r>
        </a:p>
      </dgm:t>
    </dgm:pt>
    <dgm:pt modelId="{51AC1870-5B81-422A-9A2E-E1F58EF50843}" type="parTrans" cxnId="{B7CE7116-0D68-4E90-AA49-C97B6B372915}">
      <dgm:prSet/>
      <dgm:spPr/>
      <dgm:t>
        <a:bodyPr rtlCol="0"/>
        <a:lstStyle/>
        <a:p>
          <a:pPr rtl="0"/>
          <a:endParaRPr lang="fr-FR" noProof="0" dirty="0"/>
        </a:p>
      </dgm:t>
    </dgm:pt>
    <dgm:pt modelId="{CE7BE2A3-5633-4666-BB75-6164E26282D5}" type="sibTrans" cxnId="{B7CE7116-0D68-4E90-AA49-C97B6B372915}">
      <dgm:prSet/>
      <dgm:spPr/>
      <dgm:t>
        <a:bodyPr rtlCol="0"/>
        <a:lstStyle/>
        <a:p>
          <a:pPr rtl="0"/>
          <a:endParaRPr lang="fr-FR" noProof="0" dirty="0"/>
        </a:p>
      </dgm:t>
    </dgm:pt>
    <dgm:pt modelId="{44164630-2F05-47D6-AD96-D9713C7C94EA}" type="pres">
      <dgm:prSet presAssocID="{53001724-5C5A-402A-B907-ECA89FAFA97F}" presName="root" presStyleCnt="0">
        <dgm:presLayoutVars>
          <dgm:dir/>
          <dgm:resizeHandles val="exact"/>
        </dgm:presLayoutVars>
      </dgm:prSet>
      <dgm:spPr/>
    </dgm:pt>
    <dgm:pt modelId="{BBB5EE06-EDF8-41BB-B38A-75BA74195339}" type="pres">
      <dgm:prSet presAssocID="{6FA86730-1CE5-4EBE-A9BA-FC19829C945A}" presName="compNode" presStyleCnt="0"/>
      <dgm:spPr/>
    </dgm:pt>
    <dgm:pt modelId="{BD3976FF-3460-411F-BC23-D0B68261F465}" type="pres">
      <dgm:prSet presAssocID="{6FA86730-1CE5-4EBE-A9BA-FC19829C945A}" presName="bgRect" presStyleLbl="bgShp" presStyleIdx="0" presStyleCnt="3"/>
      <dgm:spPr/>
    </dgm:pt>
    <dgm:pt modelId="{55596134-9829-4D70-890A-C69BBF81D77E}" type="pres">
      <dgm:prSet presAssocID="{6FA86730-1CE5-4EBE-A9BA-FC19829C945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8575"/>
      </dgm:spPr>
      <dgm:extLst>
        <a:ext uri="{E40237B7-FDA0-4F09-8148-C483321AD2D9}">
          <dgm14:cNvPr xmlns:dgm14="http://schemas.microsoft.com/office/drawing/2010/diagram" id="0" name="" descr="Livre ouvert contour"/>
        </a:ext>
      </dgm:extLst>
    </dgm:pt>
    <dgm:pt modelId="{EF52B154-BE74-4151-893E-30A55BCE1232}" type="pres">
      <dgm:prSet presAssocID="{6FA86730-1CE5-4EBE-A9BA-FC19829C945A}" presName="spaceRect" presStyleCnt="0"/>
      <dgm:spPr/>
    </dgm:pt>
    <dgm:pt modelId="{317AA252-427D-40A4-8C7D-92392117FEF6}" type="pres">
      <dgm:prSet presAssocID="{6FA86730-1CE5-4EBE-A9BA-FC19829C945A}" presName="parTx" presStyleLbl="revTx" presStyleIdx="0" presStyleCnt="3">
        <dgm:presLayoutVars>
          <dgm:chMax val="0"/>
          <dgm:chPref val="0"/>
        </dgm:presLayoutVars>
      </dgm:prSet>
      <dgm:spPr/>
    </dgm:pt>
    <dgm:pt modelId="{DB828AB6-BF3C-4FBC-936A-ABF577D4A72E}" type="pres">
      <dgm:prSet presAssocID="{F397379E-0BDA-46CE-8393-B1D10C55E1BA}" presName="sibTrans" presStyleCnt="0"/>
      <dgm:spPr/>
    </dgm:pt>
    <dgm:pt modelId="{2862063A-01C9-45B8-BC29-0877E16269D6}" type="pres">
      <dgm:prSet presAssocID="{6ABE9384-859D-4C4C-B983-2B1E39A8B348}" presName="compNode" presStyleCnt="0"/>
      <dgm:spPr/>
    </dgm:pt>
    <dgm:pt modelId="{5DD1A591-E379-4123-AFEF-0E0E1C78A6C8}" type="pres">
      <dgm:prSet presAssocID="{6ABE9384-859D-4C4C-B983-2B1E39A8B348}" presName="bgRect" presStyleLbl="bgShp" presStyleIdx="1" presStyleCnt="3"/>
      <dgm:spPr/>
    </dgm:pt>
    <dgm:pt modelId="{FCE68459-8AC8-4D4B-8B2A-B85347F651AB}" type="pres">
      <dgm:prSet presAssocID="{6ABE9384-859D-4C4C-B983-2B1E39A8B348}" presName="iconRect" presStyleLbl="node1" presStyleIdx="1" presStyleCnt="3"/>
      <dgm:spPr>
        <a:blipFill dpi="0" rotWithShape="1">
          <a:blip xmlns:r="http://schemas.openxmlformats.org/officeDocument/2006/relationships"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7840CE1B-2464-4289-B418-12904C5D46CE}" type="pres">
      <dgm:prSet presAssocID="{6ABE9384-859D-4C4C-B983-2B1E39A8B348}" presName="spaceRect" presStyleCnt="0"/>
      <dgm:spPr/>
    </dgm:pt>
    <dgm:pt modelId="{0F75F18A-3C22-462D-9DAB-5E8D88D9A51B}" type="pres">
      <dgm:prSet presAssocID="{6ABE9384-859D-4C4C-B983-2B1E39A8B348}" presName="parTx" presStyleLbl="revTx" presStyleIdx="1" presStyleCnt="3">
        <dgm:presLayoutVars>
          <dgm:chMax val="0"/>
          <dgm:chPref val="0"/>
        </dgm:presLayoutVars>
      </dgm:prSet>
      <dgm:spPr/>
    </dgm:pt>
    <dgm:pt modelId="{AC2B0169-D740-4583-96BE-D8F87AC7FE01}" type="pres">
      <dgm:prSet presAssocID="{012549DD-A1CA-4571-A981-CFD78093EB20}" presName="sibTrans" presStyleCnt="0"/>
      <dgm:spPr/>
    </dgm:pt>
    <dgm:pt modelId="{9602AFE8-70EE-42FC-9CD5-A2E6AA3E2091}" type="pres">
      <dgm:prSet presAssocID="{F7214975-5AC4-4CF8-9015-322498751A8A}" presName="compNode" presStyleCnt="0"/>
      <dgm:spPr/>
    </dgm:pt>
    <dgm:pt modelId="{B231036C-5FBE-4605-8393-F1B6359EE169}" type="pres">
      <dgm:prSet presAssocID="{F7214975-5AC4-4CF8-9015-322498751A8A}" presName="bgRect" presStyleLbl="bgShp" presStyleIdx="2" presStyleCnt="3"/>
      <dgm:spPr/>
    </dgm:pt>
    <dgm:pt modelId="{A64BFE9C-AA80-43CE-8FF6-8D33BAD07C57}" type="pres">
      <dgm:prSet presAssocID="{F7214975-5AC4-4CF8-9015-322498751A8A}" presName="iconRect" presStyleLbl="node1" presStyleIdx="2" presStyleCnt="3"/>
      <dgm:spPr>
        <a:blipFill dpi="0" rotWithShape="1">
          <a:blip xmlns:r="http://schemas.openxmlformats.org/officeDocument/2006/relationships"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2D725CFB-B072-491A-B436-3AD21D0542FE}" type="pres">
      <dgm:prSet presAssocID="{F7214975-5AC4-4CF8-9015-322498751A8A}" presName="spaceRect" presStyleCnt="0"/>
      <dgm:spPr/>
    </dgm:pt>
    <dgm:pt modelId="{556AE736-B6E0-4DC7-8429-5ADFCF947C4F}" type="pres">
      <dgm:prSet presAssocID="{F7214975-5AC4-4CF8-9015-322498751A8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7CE7116-0D68-4E90-AA49-C97B6B372915}" srcId="{53001724-5C5A-402A-B907-ECA89FAFA97F}" destId="{F7214975-5AC4-4CF8-9015-322498751A8A}" srcOrd="2" destOrd="0" parTransId="{51AC1870-5B81-422A-9A2E-E1F58EF50843}" sibTransId="{CE7BE2A3-5633-4666-BB75-6164E26282D5}"/>
    <dgm:cxn modelId="{929B611D-ADB7-45E4-812D-4E288BD2D31C}" srcId="{53001724-5C5A-402A-B907-ECA89FAFA97F}" destId="{6ABE9384-859D-4C4C-B983-2B1E39A8B348}" srcOrd="1" destOrd="0" parTransId="{4C63E530-1425-407B-8508-FAC57680DEF0}" sibTransId="{012549DD-A1CA-4571-A981-CFD78093EB20}"/>
    <dgm:cxn modelId="{E42F3627-E378-4611-9E44-8C53F460E990}" type="presOf" srcId="{6FA86730-1CE5-4EBE-A9BA-FC19829C945A}" destId="{317AA252-427D-40A4-8C7D-92392117FEF6}" srcOrd="0" destOrd="0" presId="urn:microsoft.com/office/officeart/2018/2/layout/IconVerticalSolidList"/>
    <dgm:cxn modelId="{1C605B4C-E51E-44B8-8933-D52963ED863D}" type="presOf" srcId="{6ABE9384-859D-4C4C-B983-2B1E39A8B348}" destId="{0F75F18A-3C22-462D-9DAB-5E8D88D9A51B}" srcOrd="0" destOrd="0" presId="urn:microsoft.com/office/officeart/2018/2/layout/IconVerticalSolidList"/>
    <dgm:cxn modelId="{D0D95555-C348-4CF7-8A46-F7A2BF92D08A}" type="presOf" srcId="{53001724-5C5A-402A-B907-ECA89FAFA97F}" destId="{44164630-2F05-47D6-AD96-D9713C7C94EA}" srcOrd="0" destOrd="0" presId="urn:microsoft.com/office/officeart/2018/2/layout/IconVerticalSolidList"/>
    <dgm:cxn modelId="{25117D8B-5CE2-438F-9411-12A7FD4D7BCF}" type="presOf" srcId="{F7214975-5AC4-4CF8-9015-322498751A8A}" destId="{556AE736-B6E0-4DC7-8429-5ADFCF947C4F}" srcOrd="0" destOrd="0" presId="urn:microsoft.com/office/officeart/2018/2/layout/IconVerticalSolidList"/>
    <dgm:cxn modelId="{ACB259CB-0782-437C-AE91-04CE095D2AE5}" srcId="{53001724-5C5A-402A-B907-ECA89FAFA97F}" destId="{6FA86730-1CE5-4EBE-A9BA-FC19829C945A}" srcOrd="0" destOrd="0" parTransId="{A1BB3DDB-A2CF-407F-9044-E3AC1B808421}" sibTransId="{F397379E-0BDA-46CE-8393-B1D10C55E1BA}"/>
    <dgm:cxn modelId="{9FB3D75A-7318-40AD-9643-F5D113BEF3EA}" type="presParOf" srcId="{44164630-2F05-47D6-AD96-D9713C7C94EA}" destId="{BBB5EE06-EDF8-41BB-B38A-75BA74195339}" srcOrd="0" destOrd="0" presId="urn:microsoft.com/office/officeart/2018/2/layout/IconVerticalSolidList"/>
    <dgm:cxn modelId="{9FE1ADA8-0652-4F08-909B-6F1F8C7865F7}" type="presParOf" srcId="{BBB5EE06-EDF8-41BB-B38A-75BA74195339}" destId="{BD3976FF-3460-411F-BC23-D0B68261F465}" srcOrd="0" destOrd="0" presId="urn:microsoft.com/office/officeart/2018/2/layout/IconVerticalSolidList"/>
    <dgm:cxn modelId="{02F1752E-8943-4CED-AB23-FD169E28320D}" type="presParOf" srcId="{BBB5EE06-EDF8-41BB-B38A-75BA74195339}" destId="{55596134-9829-4D70-890A-C69BBF81D77E}" srcOrd="1" destOrd="0" presId="urn:microsoft.com/office/officeart/2018/2/layout/IconVerticalSolidList"/>
    <dgm:cxn modelId="{B0AA3935-03A2-4CCF-A853-AB8E050001AB}" type="presParOf" srcId="{BBB5EE06-EDF8-41BB-B38A-75BA74195339}" destId="{EF52B154-BE74-4151-893E-30A55BCE1232}" srcOrd="2" destOrd="0" presId="urn:microsoft.com/office/officeart/2018/2/layout/IconVerticalSolidList"/>
    <dgm:cxn modelId="{27C9A290-584D-453B-93FD-FA35380C106B}" type="presParOf" srcId="{BBB5EE06-EDF8-41BB-B38A-75BA74195339}" destId="{317AA252-427D-40A4-8C7D-92392117FEF6}" srcOrd="3" destOrd="0" presId="urn:microsoft.com/office/officeart/2018/2/layout/IconVerticalSolidList"/>
    <dgm:cxn modelId="{78E03A4A-6EE4-4028-8A51-8793E0D3E1A8}" type="presParOf" srcId="{44164630-2F05-47D6-AD96-D9713C7C94EA}" destId="{DB828AB6-BF3C-4FBC-936A-ABF577D4A72E}" srcOrd="1" destOrd="0" presId="urn:microsoft.com/office/officeart/2018/2/layout/IconVerticalSolidList"/>
    <dgm:cxn modelId="{37B51E1B-2833-450E-AED0-0479588A1773}" type="presParOf" srcId="{44164630-2F05-47D6-AD96-D9713C7C94EA}" destId="{2862063A-01C9-45B8-BC29-0877E16269D6}" srcOrd="2" destOrd="0" presId="urn:microsoft.com/office/officeart/2018/2/layout/IconVerticalSolidList"/>
    <dgm:cxn modelId="{0568F507-FCED-4896-B7EE-3C55B05820B4}" type="presParOf" srcId="{2862063A-01C9-45B8-BC29-0877E16269D6}" destId="{5DD1A591-E379-4123-AFEF-0E0E1C78A6C8}" srcOrd="0" destOrd="0" presId="urn:microsoft.com/office/officeart/2018/2/layout/IconVerticalSolidList"/>
    <dgm:cxn modelId="{3350E533-B59F-4225-911C-3AF81C5BB096}" type="presParOf" srcId="{2862063A-01C9-45B8-BC29-0877E16269D6}" destId="{FCE68459-8AC8-4D4B-8B2A-B85347F651AB}" srcOrd="1" destOrd="0" presId="urn:microsoft.com/office/officeart/2018/2/layout/IconVerticalSolidList"/>
    <dgm:cxn modelId="{D1507AE6-EFD3-4D91-8F89-13072D5D3B99}" type="presParOf" srcId="{2862063A-01C9-45B8-BC29-0877E16269D6}" destId="{7840CE1B-2464-4289-B418-12904C5D46CE}" srcOrd="2" destOrd="0" presId="urn:microsoft.com/office/officeart/2018/2/layout/IconVerticalSolidList"/>
    <dgm:cxn modelId="{3F44C565-7FFB-4A68-99E4-AC437FE954ED}" type="presParOf" srcId="{2862063A-01C9-45B8-BC29-0877E16269D6}" destId="{0F75F18A-3C22-462D-9DAB-5E8D88D9A51B}" srcOrd="3" destOrd="0" presId="urn:microsoft.com/office/officeart/2018/2/layout/IconVerticalSolidList"/>
    <dgm:cxn modelId="{4A49B124-E089-4890-B36F-962056FA9588}" type="presParOf" srcId="{44164630-2F05-47D6-AD96-D9713C7C94EA}" destId="{AC2B0169-D740-4583-96BE-D8F87AC7FE01}" srcOrd="3" destOrd="0" presId="urn:microsoft.com/office/officeart/2018/2/layout/IconVerticalSolidList"/>
    <dgm:cxn modelId="{8CF64B13-46A8-42CA-8DD2-87241C9E1D4B}" type="presParOf" srcId="{44164630-2F05-47D6-AD96-D9713C7C94EA}" destId="{9602AFE8-70EE-42FC-9CD5-A2E6AA3E2091}" srcOrd="4" destOrd="0" presId="urn:microsoft.com/office/officeart/2018/2/layout/IconVerticalSolidList"/>
    <dgm:cxn modelId="{8CB9CD9D-905C-4263-9E48-D0A18051D03C}" type="presParOf" srcId="{9602AFE8-70EE-42FC-9CD5-A2E6AA3E2091}" destId="{B231036C-5FBE-4605-8393-F1B6359EE169}" srcOrd="0" destOrd="0" presId="urn:microsoft.com/office/officeart/2018/2/layout/IconVerticalSolidList"/>
    <dgm:cxn modelId="{82828E1A-3E6B-4878-B080-25C2C978B9AE}" type="presParOf" srcId="{9602AFE8-70EE-42FC-9CD5-A2E6AA3E2091}" destId="{A64BFE9C-AA80-43CE-8FF6-8D33BAD07C57}" srcOrd="1" destOrd="0" presId="urn:microsoft.com/office/officeart/2018/2/layout/IconVerticalSolidList"/>
    <dgm:cxn modelId="{07115384-BCC9-4BBA-9940-4283AA60CBB1}" type="presParOf" srcId="{9602AFE8-70EE-42FC-9CD5-A2E6AA3E2091}" destId="{2D725CFB-B072-491A-B436-3AD21D0542FE}" srcOrd="2" destOrd="0" presId="urn:microsoft.com/office/officeart/2018/2/layout/IconVerticalSolidList"/>
    <dgm:cxn modelId="{8EE77B3E-8046-4DAA-9D80-2E3511DF47D2}" type="presParOf" srcId="{9602AFE8-70EE-42FC-9CD5-A2E6AA3E2091}" destId="{556AE736-B6E0-4DC7-8429-5ADFCF947C4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3001724-5C5A-402A-B907-ECA89FAFA97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</dgm:pt>
    <dgm:pt modelId="{6FA86730-1CE5-4EBE-A9BA-FC19829C945A}">
      <dgm:prSet phldrT="[Text]"/>
      <dgm:spPr/>
      <dgm:t>
        <a:bodyPr rtlCol="0"/>
        <a:lstStyle/>
        <a:p>
          <a:pPr>
            <a:lnSpc>
              <a:spcPct val="100000"/>
            </a:lnSpc>
          </a:pPr>
          <a:r>
            <a:rPr lang="fr-FR" noProof="0" dirty="0">
              <a:solidFill>
                <a:schemeClr val="bg1">
                  <a:lumMod val="85000"/>
                  <a:lumOff val="15000"/>
                </a:schemeClr>
              </a:solidFill>
            </a:rPr>
            <a:t>C’est quoi ?</a:t>
          </a:r>
        </a:p>
      </dgm:t>
    </dgm:pt>
    <dgm:pt modelId="{A1BB3DDB-A2CF-407F-9044-E3AC1B808421}" type="parTrans" cxnId="{ACB259CB-0782-437C-AE91-04CE095D2AE5}">
      <dgm:prSet/>
      <dgm:spPr/>
      <dgm:t>
        <a:bodyPr rtlCol="0"/>
        <a:lstStyle/>
        <a:p>
          <a:pPr rtl="0"/>
          <a:endParaRPr lang="fr-FR" noProof="0" dirty="0"/>
        </a:p>
      </dgm:t>
    </dgm:pt>
    <dgm:pt modelId="{F397379E-0BDA-46CE-8393-B1D10C55E1BA}" type="sibTrans" cxnId="{ACB259CB-0782-437C-AE91-04CE095D2AE5}">
      <dgm:prSet/>
      <dgm:spPr/>
      <dgm:t>
        <a:bodyPr rtlCol="0"/>
        <a:lstStyle/>
        <a:p>
          <a:pPr rtl="0"/>
          <a:endParaRPr lang="fr-FR" noProof="0" dirty="0"/>
        </a:p>
      </dgm:t>
    </dgm:pt>
    <dgm:pt modelId="{6ABE9384-859D-4C4C-B983-2B1E39A8B348}">
      <dgm:prSet phldrT="[Text]"/>
      <dgm:spPr/>
      <dgm:t>
        <a:bodyPr rtlCol="0"/>
        <a:lstStyle/>
        <a:p>
          <a:pPr>
            <a:lnSpc>
              <a:spcPct val="100000"/>
            </a:lnSpc>
          </a:pPr>
          <a:r>
            <a:rPr lang="fr-FR" noProof="0" dirty="0"/>
            <a:t>A quoi ça sert ?</a:t>
          </a:r>
        </a:p>
      </dgm:t>
    </dgm:pt>
    <dgm:pt modelId="{4C63E530-1425-407B-8508-FAC57680DEF0}" type="parTrans" cxnId="{929B611D-ADB7-45E4-812D-4E288BD2D31C}">
      <dgm:prSet/>
      <dgm:spPr/>
      <dgm:t>
        <a:bodyPr rtlCol="0"/>
        <a:lstStyle/>
        <a:p>
          <a:pPr rtl="0"/>
          <a:endParaRPr lang="fr-FR" noProof="0" dirty="0"/>
        </a:p>
      </dgm:t>
    </dgm:pt>
    <dgm:pt modelId="{012549DD-A1CA-4571-A981-CFD78093EB20}" type="sibTrans" cxnId="{929B611D-ADB7-45E4-812D-4E288BD2D31C}">
      <dgm:prSet/>
      <dgm:spPr/>
      <dgm:t>
        <a:bodyPr rtlCol="0"/>
        <a:lstStyle/>
        <a:p>
          <a:pPr rtl="0"/>
          <a:endParaRPr lang="fr-FR" noProof="0" dirty="0"/>
        </a:p>
      </dgm:t>
    </dgm:pt>
    <dgm:pt modelId="{F7214975-5AC4-4CF8-9015-322498751A8A}">
      <dgm:prSet phldrT="[Text]"/>
      <dgm:spPr/>
      <dgm:t>
        <a:bodyPr rtlCol="0"/>
        <a:lstStyle/>
        <a:p>
          <a:pPr>
            <a:lnSpc>
              <a:spcPct val="100000"/>
            </a:lnSpc>
          </a:pPr>
          <a:r>
            <a:rPr lang="fr-FR" noProof="0" dirty="0">
              <a:solidFill>
                <a:schemeClr val="bg1">
                  <a:lumMod val="85000"/>
                  <a:lumOff val="15000"/>
                </a:schemeClr>
              </a:solidFill>
            </a:rPr>
            <a:t>Exemple d’utilisation</a:t>
          </a:r>
        </a:p>
      </dgm:t>
    </dgm:pt>
    <dgm:pt modelId="{51AC1870-5B81-422A-9A2E-E1F58EF50843}" type="parTrans" cxnId="{B7CE7116-0D68-4E90-AA49-C97B6B372915}">
      <dgm:prSet/>
      <dgm:spPr/>
      <dgm:t>
        <a:bodyPr rtlCol="0"/>
        <a:lstStyle/>
        <a:p>
          <a:pPr rtl="0"/>
          <a:endParaRPr lang="fr-FR" noProof="0" dirty="0"/>
        </a:p>
      </dgm:t>
    </dgm:pt>
    <dgm:pt modelId="{CE7BE2A3-5633-4666-BB75-6164E26282D5}" type="sibTrans" cxnId="{B7CE7116-0D68-4E90-AA49-C97B6B372915}">
      <dgm:prSet/>
      <dgm:spPr/>
      <dgm:t>
        <a:bodyPr rtlCol="0"/>
        <a:lstStyle/>
        <a:p>
          <a:pPr rtl="0"/>
          <a:endParaRPr lang="fr-FR" noProof="0" dirty="0"/>
        </a:p>
      </dgm:t>
    </dgm:pt>
    <dgm:pt modelId="{44164630-2F05-47D6-AD96-D9713C7C94EA}" type="pres">
      <dgm:prSet presAssocID="{53001724-5C5A-402A-B907-ECA89FAFA97F}" presName="root" presStyleCnt="0">
        <dgm:presLayoutVars>
          <dgm:dir/>
          <dgm:resizeHandles val="exact"/>
        </dgm:presLayoutVars>
      </dgm:prSet>
      <dgm:spPr/>
    </dgm:pt>
    <dgm:pt modelId="{BBB5EE06-EDF8-41BB-B38A-75BA74195339}" type="pres">
      <dgm:prSet presAssocID="{6FA86730-1CE5-4EBE-A9BA-FC19829C945A}" presName="compNode" presStyleCnt="0"/>
      <dgm:spPr/>
    </dgm:pt>
    <dgm:pt modelId="{BD3976FF-3460-411F-BC23-D0B68261F465}" type="pres">
      <dgm:prSet presAssocID="{6FA86730-1CE5-4EBE-A9BA-FC19829C945A}" presName="bgRect" presStyleLbl="bgShp" presStyleIdx="0" presStyleCnt="3"/>
      <dgm:spPr/>
    </dgm:pt>
    <dgm:pt modelId="{55596134-9829-4D70-890A-C69BBF81D77E}" type="pres">
      <dgm:prSet presAssocID="{6FA86730-1CE5-4EBE-A9BA-FC19829C945A}" presName="iconRect" presStyleLbl="node1" presStyleIdx="0" presStyleCnt="3"/>
      <dgm:spPr>
        <a:blipFill dpi="0" rotWithShape="1">
          <a:blip xmlns:r="http://schemas.openxmlformats.org/officeDocument/2006/relationships" r:embed="rId1">
            <a:alphaModFix amt="20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8575"/>
      </dgm:spPr>
      <dgm:extLst>
        <a:ext uri="{E40237B7-FDA0-4F09-8148-C483321AD2D9}">
          <dgm14:cNvPr xmlns:dgm14="http://schemas.microsoft.com/office/drawing/2010/diagram" id="0" name="" descr="Livre ouvert contour"/>
        </a:ext>
      </dgm:extLst>
    </dgm:pt>
    <dgm:pt modelId="{EF52B154-BE74-4151-893E-30A55BCE1232}" type="pres">
      <dgm:prSet presAssocID="{6FA86730-1CE5-4EBE-A9BA-FC19829C945A}" presName="spaceRect" presStyleCnt="0"/>
      <dgm:spPr/>
    </dgm:pt>
    <dgm:pt modelId="{317AA252-427D-40A4-8C7D-92392117FEF6}" type="pres">
      <dgm:prSet presAssocID="{6FA86730-1CE5-4EBE-A9BA-FC19829C945A}" presName="parTx" presStyleLbl="revTx" presStyleIdx="0" presStyleCnt="3">
        <dgm:presLayoutVars>
          <dgm:chMax val="0"/>
          <dgm:chPref val="0"/>
        </dgm:presLayoutVars>
      </dgm:prSet>
      <dgm:spPr/>
    </dgm:pt>
    <dgm:pt modelId="{DB828AB6-BF3C-4FBC-936A-ABF577D4A72E}" type="pres">
      <dgm:prSet presAssocID="{F397379E-0BDA-46CE-8393-B1D10C55E1BA}" presName="sibTrans" presStyleCnt="0"/>
      <dgm:spPr/>
    </dgm:pt>
    <dgm:pt modelId="{2862063A-01C9-45B8-BC29-0877E16269D6}" type="pres">
      <dgm:prSet presAssocID="{6ABE9384-859D-4C4C-B983-2B1E39A8B348}" presName="compNode" presStyleCnt="0"/>
      <dgm:spPr/>
    </dgm:pt>
    <dgm:pt modelId="{5DD1A591-E379-4123-AFEF-0E0E1C78A6C8}" type="pres">
      <dgm:prSet presAssocID="{6ABE9384-859D-4C4C-B983-2B1E39A8B348}" presName="bgRect" presStyleLbl="bgShp" presStyleIdx="1" presStyleCnt="3"/>
      <dgm:spPr/>
    </dgm:pt>
    <dgm:pt modelId="{FCE68459-8AC8-4D4B-8B2A-B85347F651AB}" type="pres">
      <dgm:prSet presAssocID="{6ABE9384-859D-4C4C-B983-2B1E39A8B34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7840CE1B-2464-4289-B418-12904C5D46CE}" type="pres">
      <dgm:prSet presAssocID="{6ABE9384-859D-4C4C-B983-2B1E39A8B348}" presName="spaceRect" presStyleCnt="0"/>
      <dgm:spPr/>
    </dgm:pt>
    <dgm:pt modelId="{0F75F18A-3C22-462D-9DAB-5E8D88D9A51B}" type="pres">
      <dgm:prSet presAssocID="{6ABE9384-859D-4C4C-B983-2B1E39A8B348}" presName="parTx" presStyleLbl="revTx" presStyleIdx="1" presStyleCnt="3">
        <dgm:presLayoutVars>
          <dgm:chMax val="0"/>
          <dgm:chPref val="0"/>
        </dgm:presLayoutVars>
      </dgm:prSet>
      <dgm:spPr/>
    </dgm:pt>
    <dgm:pt modelId="{AC2B0169-D740-4583-96BE-D8F87AC7FE01}" type="pres">
      <dgm:prSet presAssocID="{012549DD-A1CA-4571-A981-CFD78093EB20}" presName="sibTrans" presStyleCnt="0"/>
      <dgm:spPr/>
    </dgm:pt>
    <dgm:pt modelId="{9602AFE8-70EE-42FC-9CD5-A2E6AA3E2091}" type="pres">
      <dgm:prSet presAssocID="{F7214975-5AC4-4CF8-9015-322498751A8A}" presName="compNode" presStyleCnt="0"/>
      <dgm:spPr/>
    </dgm:pt>
    <dgm:pt modelId="{B231036C-5FBE-4605-8393-F1B6359EE169}" type="pres">
      <dgm:prSet presAssocID="{F7214975-5AC4-4CF8-9015-322498751A8A}" presName="bgRect" presStyleLbl="bgShp" presStyleIdx="2" presStyleCnt="3"/>
      <dgm:spPr/>
    </dgm:pt>
    <dgm:pt modelId="{A64BFE9C-AA80-43CE-8FF6-8D33BAD07C57}" type="pres">
      <dgm:prSet presAssocID="{F7214975-5AC4-4CF8-9015-322498751A8A}" presName="iconRect" presStyleLbl="node1" presStyleIdx="2" presStyleCnt="3"/>
      <dgm:spPr>
        <a:blipFill dpi="0" rotWithShape="1">
          <a:blip xmlns:r="http://schemas.openxmlformats.org/officeDocument/2006/relationships"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2D725CFB-B072-491A-B436-3AD21D0542FE}" type="pres">
      <dgm:prSet presAssocID="{F7214975-5AC4-4CF8-9015-322498751A8A}" presName="spaceRect" presStyleCnt="0"/>
      <dgm:spPr/>
    </dgm:pt>
    <dgm:pt modelId="{556AE736-B6E0-4DC7-8429-5ADFCF947C4F}" type="pres">
      <dgm:prSet presAssocID="{F7214975-5AC4-4CF8-9015-322498751A8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7CE7116-0D68-4E90-AA49-C97B6B372915}" srcId="{53001724-5C5A-402A-B907-ECA89FAFA97F}" destId="{F7214975-5AC4-4CF8-9015-322498751A8A}" srcOrd="2" destOrd="0" parTransId="{51AC1870-5B81-422A-9A2E-E1F58EF50843}" sibTransId="{CE7BE2A3-5633-4666-BB75-6164E26282D5}"/>
    <dgm:cxn modelId="{929B611D-ADB7-45E4-812D-4E288BD2D31C}" srcId="{53001724-5C5A-402A-B907-ECA89FAFA97F}" destId="{6ABE9384-859D-4C4C-B983-2B1E39A8B348}" srcOrd="1" destOrd="0" parTransId="{4C63E530-1425-407B-8508-FAC57680DEF0}" sibTransId="{012549DD-A1CA-4571-A981-CFD78093EB20}"/>
    <dgm:cxn modelId="{E42F3627-E378-4611-9E44-8C53F460E990}" type="presOf" srcId="{6FA86730-1CE5-4EBE-A9BA-FC19829C945A}" destId="{317AA252-427D-40A4-8C7D-92392117FEF6}" srcOrd="0" destOrd="0" presId="urn:microsoft.com/office/officeart/2018/2/layout/IconVerticalSolidList"/>
    <dgm:cxn modelId="{1C605B4C-E51E-44B8-8933-D52963ED863D}" type="presOf" srcId="{6ABE9384-859D-4C4C-B983-2B1E39A8B348}" destId="{0F75F18A-3C22-462D-9DAB-5E8D88D9A51B}" srcOrd="0" destOrd="0" presId="urn:microsoft.com/office/officeart/2018/2/layout/IconVerticalSolidList"/>
    <dgm:cxn modelId="{D0D95555-C348-4CF7-8A46-F7A2BF92D08A}" type="presOf" srcId="{53001724-5C5A-402A-B907-ECA89FAFA97F}" destId="{44164630-2F05-47D6-AD96-D9713C7C94EA}" srcOrd="0" destOrd="0" presId="urn:microsoft.com/office/officeart/2018/2/layout/IconVerticalSolidList"/>
    <dgm:cxn modelId="{25117D8B-5CE2-438F-9411-12A7FD4D7BCF}" type="presOf" srcId="{F7214975-5AC4-4CF8-9015-322498751A8A}" destId="{556AE736-B6E0-4DC7-8429-5ADFCF947C4F}" srcOrd="0" destOrd="0" presId="urn:microsoft.com/office/officeart/2018/2/layout/IconVerticalSolidList"/>
    <dgm:cxn modelId="{ACB259CB-0782-437C-AE91-04CE095D2AE5}" srcId="{53001724-5C5A-402A-B907-ECA89FAFA97F}" destId="{6FA86730-1CE5-4EBE-A9BA-FC19829C945A}" srcOrd="0" destOrd="0" parTransId="{A1BB3DDB-A2CF-407F-9044-E3AC1B808421}" sibTransId="{F397379E-0BDA-46CE-8393-B1D10C55E1BA}"/>
    <dgm:cxn modelId="{9FB3D75A-7318-40AD-9643-F5D113BEF3EA}" type="presParOf" srcId="{44164630-2F05-47D6-AD96-D9713C7C94EA}" destId="{BBB5EE06-EDF8-41BB-B38A-75BA74195339}" srcOrd="0" destOrd="0" presId="urn:microsoft.com/office/officeart/2018/2/layout/IconVerticalSolidList"/>
    <dgm:cxn modelId="{9FE1ADA8-0652-4F08-909B-6F1F8C7865F7}" type="presParOf" srcId="{BBB5EE06-EDF8-41BB-B38A-75BA74195339}" destId="{BD3976FF-3460-411F-BC23-D0B68261F465}" srcOrd="0" destOrd="0" presId="urn:microsoft.com/office/officeart/2018/2/layout/IconVerticalSolidList"/>
    <dgm:cxn modelId="{02F1752E-8943-4CED-AB23-FD169E28320D}" type="presParOf" srcId="{BBB5EE06-EDF8-41BB-B38A-75BA74195339}" destId="{55596134-9829-4D70-890A-C69BBF81D77E}" srcOrd="1" destOrd="0" presId="urn:microsoft.com/office/officeart/2018/2/layout/IconVerticalSolidList"/>
    <dgm:cxn modelId="{B0AA3935-03A2-4CCF-A853-AB8E050001AB}" type="presParOf" srcId="{BBB5EE06-EDF8-41BB-B38A-75BA74195339}" destId="{EF52B154-BE74-4151-893E-30A55BCE1232}" srcOrd="2" destOrd="0" presId="urn:microsoft.com/office/officeart/2018/2/layout/IconVerticalSolidList"/>
    <dgm:cxn modelId="{27C9A290-584D-453B-93FD-FA35380C106B}" type="presParOf" srcId="{BBB5EE06-EDF8-41BB-B38A-75BA74195339}" destId="{317AA252-427D-40A4-8C7D-92392117FEF6}" srcOrd="3" destOrd="0" presId="urn:microsoft.com/office/officeart/2018/2/layout/IconVerticalSolidList"/>
    <dgm:cxn modelId="{78E03A4A-6EE4-4028-8A51-8793E0D3E1A8}" type="presParOf" srcId="{44164630-2F05-47D6-AD96-D9713C7C94EA}" destId="{DB828AB6-BF3C-4FBC-936A-ABF577D4A72E}" srcOrd="1" destOrd="0" presId="urn:microsoft.com/office/officeart/2018/2/layout/IconVerticalSolidList"/>
    <dgm:cxn modelId="{37B51E1B-2833-450E-AED0-0479588A1773}" type="presParOf" srcId="{44164630-2F05-47D6-AD96-D9713C7C94EA}" destId="{2862063A-01C9-45B8-BC29-0877E16269D6}" srcOrd="2" destOrd="0" presId="urn:microsoft.com/office/officeart/2018/2/layout/IconVerticalSolidList"/>
    <dgm:cxn modelId="{0568F507-FCED-4896-B7EE-3C55B05820B4}" type="presParOf" srcId="{2862063A-01C9-45B8-BC29-0877E16269D6}" destId="{5DD1A591-E379-4123-AFEF-0E0E1C78A6C8}" srcOrd="0" destOrd="0" presId="urn:microsoft.com/office/officeart/2018/2/layout/IconVerticalSolidList"/>
    <dgm:cxn modelId="{3350E533-B59F-4225-911C-3AF81C5BB096}" type="presParOf" srcId="{2862063A-01C9-45B8-BC29-0877E16269D6}" destId="{FCE68459-8AC8-4D4B-8B2A-B85347F651AB}" srcOrd="1" destOrd="0" presId="urn:microsoft.com/office/officeart/2018/2/layout/IconVerticalSolidList"/>
    <dgm:cxn modelId="{D1507AE6-EFD3-4D91-8F89-13072D5D3B99}" type="presParOf" srcId="{2862063A-01C9-45B8-BC29-0877E16269D6}" destId="{7840CE1B-2464-4289-B418-12904C5D46CE}" srcOrd="2" destOrd="0" presId="urn:microsoft.com/office/officeart/2018/2/layout/IconVerticalSolidList"/>
    <dgm:cxn modelId="{3F44C565-7FFB-4A68-99E4-AC437FE954ED}" type="presParOf" srcId="{2862063A-01C9-45B8-BC29-0877E16269D6}" destId="{0F75F18A-3C22-462D-9DAB-5E8D88D9A51B}" srcOrd="3" destOrd="0" presId="urn:microsoft.com/office/officeart/2018/2/layout/IconVerticalSolidList"/>
    <dgm:cxn modelId="{4A49B124-E089-4890-B36F-962056FA9588}" type="presParOf" srcId="{44164630-2F05-47D6-AD96-D9713C7C94EA}" destId="{AC2B0169-D740-4583-96BE-D8F87AC7FE01}" srcOrd="3" destOrd="0" presId="urn:microsoft.com/office/officeart/2018/2/layout/IconVerticalSolidList"/>
    <dgm:cxn modelId="{8CF64B13-46A8-42CA-8DD2-87241C9E1D4B}" type="presParOf" srcId="{44164630-2F05-47D6-AD96-D9713C7C94EA}" destId="{9602AFE8-70EE-42FC-9CD5-A2E6AA3E2091}" srcOrd="4" destOrd="0" presId="urn:microsoft.com/office/officeart/2018/2/layout/IconVerticalSolidList"/>
    <dgm:cxn modelId="{8CB9CD9D-905C-4263-9E48-D0A18051D03C}" type="presParOf" srcId="{9602AFE8-70EE-42FC-9CD5-A2E6AA3E2091}" destId="{B231036C-5FBE-4605-8393-F1B6359EE169}" srcOrd="0" destOrd="0" presId="urn:microsoft.com/office/officeart/2018/2/layout/IconVerticalSolidList"/>
    <dgm:cxn modelId="{82828E1A-3E6B-4878-B080-25C2C978B9AE}" type="presParOf" srcId="{9602AFE8-70EE-42FC-9CD5-A2E6AA3E2091}" destId="{A64BFE9C-AA80-43CE-8FF6-8D33BAD07C57}" srcOrd="1" destOrd="0" presId="urn:microsoft.com/office/officeart/2018/2/layout/IconVerticalSolidList"/>
    <dgm:cxn modelId="{07115384-BCC9-4BBA-9940-4283AA60CBB1}" type="presParOf" srcId="{9602AFE8-70EE-42FC-9CD5-A2E6AA3E2091}" destId="{2D725CFB-B072-491A-B436-3AD21D0542FE}" srcOrd="2" destOrd="0" presId="urn:microsoft.com/office/officeart/2018/2/layout/IconVerticalSolidList"/>
    <dgm:cxn modelId="{8EE77B3E-8046-4DAA-9D80-2E3511DF47D2}" type="presParOf" srcId="{9602AFE8-70EE-42FC-9CD5-A2E6AA3E2091}" destId="{556AE736-B6E0-4DC7-8429-5ADFCF947C4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3001724-5C5A-402A-B907-ECA89FAFA97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</dgm:pt>
    <dgm:pt modelId="{6FA86730-1CE5-4EBE-A9BA-FC19829C945A}">
      <dgm:prSet phldrT="[Text]"/>
      <dgm:spPr/>
      <dgm:t>
        <a:bodyPr rtlCol="0"/>
        <a:lstStyle/>
        <a:p>
          <a:pPr>
            <a:lnSpc>
              <a:spcPct val="100000"/>
            </a:lnSpc>
          </a:pPr>
          <a:r>
            <a:rPr lang="fr-FR" noProof="0" dirty="0">
              <a:solidFill>
                <a:schemeClr val="bg1">
                  <a:lumMod val="85000"/>
                  <a:lumOff val="15000"/>
                </a:schemeClr>
              </a:solidFill>
            </a:rPr>
            <a:t>C’est quoi ?</a:t>
          </a:r>
        </a:p>
      </dgm:t>
    </dgm:pt>
    <dgm:pt modelId="{A1BB3DDB-A2CF-407F-9044-E3AC1B808421}" type="parTrans" cxnId="{ACB259CB-0782-437C-AE91-04CE095D2AE5}">
      <dgm:prSet/>
      <dgm:spPr/>
      <dgm:t>
        <a:bodyPr rtlCol="0"/>
        <a:lstStyle/>
        <a:p>
          <a:pPr rtl="0"/>
          <a:endParaRPr lang="fr-FR" noProof="0" dirty="0"/>
        </a:p>
      </dgm:t>
    </dgm:pt>
    <dgm:pt modelId="{F397379E-0BDA-46CE-8393-B1D10C55E1BA}" type="sibTrans" cxnId="{ACB259CB-0782-437C-AE91-04CE095D2AE5}">
      <dgm:prSet/>
      <dgm:spPr/>
      <dgm:t>
        <a:bodyPr rtlCol="0"/>
        <a:lstStyle/>
        <a:p>
          <a:pPr rtl="0"/>
          <a:endParaRPr lang="fr-FR" noProof="0" dirty="0"/>
        </a:p>
      </dgm:t>
    </dgm:pt>
    <dgm:pt modelId="{6ABE9384-859D-4C4C-B983-2B1E39A8B348}">
      <dgm:prSet phldrT="[Text]"/>
      <dgm:spPr/>
      <dgm:t>
        <a:bodyPr rtlCol="0"/>
        <a:lstStyle/>
        <a:p>
          <a:pPr>
            <a:lnSpc>
              <a:spcPct val="100000"/>
            </a:lnSpc>
          </a:pPr>
          <a:r>
            <a:rPr lang="fr-FR" noProof="0" dirty="0"/>
            <a:t>A quoi ça sert ?</a:t>
          </a:r>
        </a:p>
      </dgm:t>
    </dgm:pt>
    <dgm:pt modelId="{4C63E530-1425-407B-8508-FAC57680DEF0}" type="parTrans" cxnId="{929B611D-ADB7-45E4-812D-4E288BD2D31C}">
      <dgm:prSet/>
      <dgm:spPr/>
      <dgm:t>
        <a:bodyPr rtlCol="0"/>
        <a:lstStyle/>
        <a:p>
          <a:pPr rtl="0"/>
          <a:endParaRPr lang="fr-FR" noProof="0" dirty="0"/>
        </a:p>
      </dgm:t>
    </dgm:pt>
    <dgm:pt modelId="{012549DD-A1CA-4571-A981-CFD78093EB20}" type="sibTrans" cxnId="{929B611D-ADB7-45E4-812D-4E288BD2D31C}">
      <dgm:prSet/>
      <dgm:spPr/>
      <dgm:t>
        <a:bodyPr rtlCol="0"/>
        <a:lstStyle/>
        <a:p>
          <a:pPr rtl="0"/>
          <a:endParaRPr lang="fr-FR" noProof="0" dirty="0"/>
        </a:p>
      </dgm:t>
    </dgm:pt>
    <dgm:pt modelId="{F7214975-5AC4-4CF8-9015-322498751A8A}">
      <dgm:prSet phldrT="[Text]"/>
      <dgm:spPr/>
      <dgm:t>
        <a:bodyPr rtlCol="0"/>
        <a:lstStyle/>
        <a:p>
          <a:pPr>
            <a:lnSpc>
              <a:spcPct val="100000"/>
            </a:lnSpc>
          </a:pPr>
          <a:r>
            <a:rPr lang="fr-FR" noProof="0" dirty="0">
              <a:solidFill>
                <a:schemeClr val="bg1">
                  <a:lumMod val="85000"/>
                  <a:lumOff val="15000"/>
                </a:schemeClr>
              </a:solidFill>
            </a:rPr>
            <a:t>Exemple d’utilisation</a:t>
          </a:r>
        </a:p>
      </dgm:t>
    </dgm:pt>
    <dgm:pt modelId="{51AC1870-5B81-422A-9A2E-E1F58EF50843}" type="parTrans" cxnId="{B7CE7116-0D68-4E90-AA49-C97B6B372915}">
      <dgm:prSet/>
      <dgm:spPr/>
      <dgm:t>
        <a:bodyPr rtlCol="0"/>
        <a:lstStyle/>
        <a:p>
          <a:pPr rtl="0"/>
          <a:endParaRPr lang="fr-FR" noProof="0" dirty="0"/>
        </a:p>
      </dgm:t>
    </dgm:pt>
    <dgm:pt modelId="{CE7BE2A3-5633-4666-BB75-6164E26282D5}" type="sibTrans" cxnId="{B7CE7116-0D68-4E90-AA49-C97B6B372915}">
      <dgm:prSet/>
      <dgm:spPr/>
      <dgm:t>
        <a:bodyPr rtlCol="0"/>
        <a:lstStyle/>
        <a:p>
          <a:pPr rtl="0"/>
          <a:endParaRPr lang="fr-FR" noProof="0" dirty="0"/>
        </a:p>
      </dgm:t>
    </dgm:pt>
    <dgm:pt modelId="{44164630-2F05-47D6-AD96-D9713C7C94EA}" type="pres">
      <dgm:prSet presAssocID="{53001724-5C5A-402A-B907-ECA89FAFA97F}" presName="root" presStyleCnt="0">
        <dgm:presLayoutVars>
          <dgm:dir/>
          <dgm:resizeHandles val="exact"/>
        </dgm:presLayoutVars>
      </dgm:prSet>
      <dgm:spPr/>
    </dgm:pt>
    <dgm:pt modelId="{BBB5EE06-EDF8-41BB-B38A-75BA74195339}" type="pres">
      <dgm:prSet presAssocID="{6FA86730-1CE5-4EBE-A9BA-FC19829C945A}" presName="compNode" presStyleCnt="0"/>
      <dgm:spPr/>
    </dgm:pt>
    <dgm:pt modelId="{BD3976FF-3460-411F-BC23-D0B68261F465}" type="pres">
      <dgm:prSet presAssocID="{6FA86730-1CE5-4EBE-A9BA-FC19829C945A}" presName="bgRect" presStyleLbl="bgShp" presStyleIdx="0" presStyleCnt="3"/>
      <dgm:spPr/>
    </dgm:pt>
    <dgm:pt modelId="{55596134-9829-4D70-890A-C69BBF81D77E}" type="pres">
      <dgm:prSet presAssocID="{6FA86730-1CE5-4EBE-A9BA-FC19829C945A}" presName="iconRect" presStyleLbl="node1" presStyleIdx="0" presStyleCnt="3"/>
      <dgm:spPr>
        <a:blipFill dpi="0" rotWithShape="1">
          <a:blip xmlns:r="http://schemas.openxmlformats.org/officeDocument/2006/relationships" r:embed="rId1">
            <a:alphaModFix amt="20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8575"/>
      </dgm:spPr>
      <dgm:extLst>
        <a:ext uri="{E40237B7-FDA0-4F09-8148-C483321AD2D9}">
          <dgm14:cNvPr xmlns:dgm14="http://schemas.microsoft.com/office/drawing/2010/diagram" id="0" name="" descr="Livre ouvert contour"/>
        </a:ext>
      </dgm:extLst>
    </dgm:pt>
    <dgm:pt modelId="{EF52B154-BE74-4151-893E-30A55BCE1232}" type="pres">
      <dgm:prSet presAssocID="{6FA86730-1CE5-4EBE-A9BA-FC19829C945A}" presName="spaceRect" presStyleCnt="0"/>
      <dgm:spPr/>
    </dgm:pt>
    <dgm:pt modelId="{317AA252-427D-40A4-8C7D-92392117FEF6}" type="pres">
      <dgm:prSet presAssocID="{6FA86730-1CE5-4EBE-A9BA-FC19829C945A}" presName="parTx" presStyleLbl="revTx" presStyleIdx="0" presStyleCnt="3">
        <dgm:presLayoutVars>
          <dgm:chMax val="0"/>
          <dgm:chPref val="0"/>
        </dgm:presLayoutVars>
      </dgm:prSet>
      <dgm:spPr/>
    </dgm:pt>
    <dgm:pt modelId="{DB828AB6-BF3C-4FBC-936A-ABF577D4A72E}" type="pres">
      <dgm:prSet presAssocID="{F397379E-0BDA-46CE-8393-B1D10C55E1BA}" presName="sibTrans" presStyleCnt="0"/>
      <dgm:spPr/>
    </dgm:pt>
    <dgm:pt modelId="{2862063A-01C9-45B8-BC29-0877E16269D6}" type="pres">
      <dgm:prSet presAssocID="{6ABE9384-859D-4C4C-B983-2B1E39A8B348}" presName="compNode" presStyleCnt="0"/>
      <dgm:spPr/>
    </dgm:pt>
    <dgm:pt modelId="{5DD1A591-E379-4123-AFEF-0E0E1C78A6C8}" type="pres">
      <dgm:prSet presAssocID="{6ABE9384-859D-4C4C-B983-2B1E39A8B348}" presName="bgRect" presStyleLbl="bgShp" presStyleIdx="1" presStyleCnt="3"/>
      <dgm:spPr/>
    </dgm:pt>
    <dgm:pt modelId="{FCE68459-8AC8-4D4B-8B2A-B85347F651AB}" type="pres">
      <dgm:prSet presAssocID="{6ABE9384-859D-4C4C-B983-2B1E39A8B34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7840CE1B-2464-4289-B418-12904C5D46CE}" type="pres">
      <dgm:prSet presAssocID="{6ABE9384-859D-4C4C-B983-2B1E39A8B348}" presName="spaceRect" presStyleCnt="0"/>
      <dgm:spPr/>
    </dgm:pt>
    <dgm:pt modelId="{0F75F18A-3C22-462D-9DAB-5E8D88D9A51B}" type="pres">
      <dgm:prSet presAssocID="{6ABE9384-859D-4C4C-B983-2B1E39A8B348}" presName="parTx" presStyleLbl="revTx" presStyleIdx="1" presStyleCnt="3">
        <dgm:presLayoutVars>
          <dgm:chMax val="0"/>
          <dgm:chPref val="0"/>
        </dgm:presLayoutVars>
      </dgm:prSet>
      <dgm:spPr/>
    </dgm:pt>
    <dgm:pt modelId="{AC2B0169-D740-4583-96BE-D8F87AC7FE01}" type="pres">
      <dgm:prSet presAssocID="{012549DD-A1CA-4571-A981-CFD78093EB20}" presName="sibTrans" presStyleCnt="0"/>
      <dgm:spPr/>
    </dgm:pt>
    <dgm:pt modelId="{9602AFE8-70EE-42FC-9CD5-A2E6AA3E2091}" type="pres">
      <dgm:prSet presAssocID="{F7214975-5AC4-4CF8-9015-322498751A8A}" presName="compNode" presStyleCnt="0"/>
      <dgm:spPr/>
    </dgm:pt>
    <dgm:pt modelId="{B231036C-5FBE-4605-8393-F1B6359EE169}" type="pres">
      <dgm:prSet presAssocID="{F7214975-5AC4-4CF8-9015-322498751A8A}" presName="bgRect" presStyleLbl="bgShp" presStyleIdx="2" presStyleCnt="3"/>
      <dgm:spPr/>
    </dgm:pt>
    <dgm:pt modelId="{A64BFE9C-AA80-43CE-8FF6-8D33BAD07C57}" type="pres">
      <dgm:prSet presAssocID="{F7214975-5AC4-4CF8-9015-322498751A8A}" presName="iconRect" presStyleLbl="node1" presStyleIdx="2" presStyleCnt="3"/>
      <dgm:spPr>
        <a:blipFill dpi="0" rotWithShape="1">
          <a:blip xmlns:r="http://schemas.openxmlformats.org/officeDocument/2006/relationships"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2D725CFB-B072-491A-B436-3AD21D0542FE}" type="pres">
      <dgm:prSet presAssocID="{F7214975-5AC4-4CF8-9015-322498751A8A}" presName="spaceRect" presStyleCnt="0"/>
      <dgm:spPr/>
    </dgm:pt>
    <dgm:pt modelId="{556AE736-B6E0-4DC7-8429-5ADFCF947C4F}" type="pres">
      <dgm:prSet presAssocID="{F7214975-5AC4-4CF8-9015-322498751A8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7CE7116-0D68-4E90-AA49-C97B6B372915}" srcId="{53001724-5C5A-402A-B907-ECA89FAFA97F}" destId="{F7214975-5AC4-4CF8-9015-322498751A8A}" srcOrd="2" destOrd="0" parTransId="{51AC1870-5B81-422A-9A2E-E1F58EF50843}" sibTransId="{CE7BE2A3-5633-4666-BB75-6164E26282D5}"/>
    <dgm:cxn modelId="{929B611D-ADB7-45E4-812D-4E288BD2D31C}" srcId="{53001724-5C5A-402A-B907-ECA89FAFA97F}" destId="{6ABE9384-859D-4C4C-B983-2B1E39A8B348}" srcOrd="1" destOrd="0" parTransId="{4C63E530-1425-407B-8508-FAC57680DEF0}" sibTransId="{012549DD-A1CA-4571-A981-CFD78093EB20}"/>
    <dgm:cxn modelId="{E42F3627-E378-4611-9E44-8C53F460E990}" type="presOf" srcId="{6FA86730-1CE5-4EBE-A9BA-FC19829C945A}" destId="{317AA252-427D-40A4-8C7D-92392117FEF6}" srcOrd="0" destOrd="0" presId="urn:microsoft.com/office/officeart/2018/2/layout/IconVerticalSolidList"/>
    <dgm:cxn modelId="{1C605B4C-E51E-44B8-8933-D52963ED863D}" type="presOf" srcId="{6ABE9384-859D-4C4C-B983-2B1E39A8B348}" destId="{0F75F18A-3C22-462D-9DAB-5E8D88D9A51B}" srcOrd="0" destOrd="0" presId="urn:microsoft.com/office/officeart/2018/2/layout/IconVerticalSolidList"/>
    <dgm:cxn modelId="{D0D95555-C348-4CF7-8A46-F7A2BF92D08A}" type="presOf" srcId="{53001724-5C5A-402A-B907-ECA89FAFA97F}" destId="{44164630-2F05-47D6-AD96-D9713C7C94EA}" srcOrd="0" destOrd="0" presId="urn:microsoft.com/office/officeart/2018/2/layout/IconVerticalSolidList"/>
    <dgm:cxn modelId="{25117D8B-5CE2-438F-9411-12A7FD4D7BCF}" type="presOf" srcId="{F7214975-5AC4-4CF8-9015-322498751A8A}" destId="{556AE736-B6E0-4DC7-8429-5ADFCF947C4F}" srcOrd="0" destOrd="0" presId="urn:microsoft.com/office/officeart/2018/2/layout/IconVerticalSolidList"/>
    <dgm:cxn modelId="{ACB259CB-0782-437C-AE91-04CE095D2AE5}" srcId="{53001724-5C5A-402A-B907-ECA89FAFA97F}" destId="{6FA86730-1CE5-4EBE-A9BA-FC19829C945A}" srcOrd="0" destOrd="0" parTransId="{A1BB3DDB-A2CF-407F-9044-E3AC1B808421}" sibTransId="{F397379E-0BDA-46CE-8393-B1D10C55E1BA}"/>
    <dgm:cxn modelId="{9FB3D75A-7318-40AD-9643-F5D113BEF3EA}" type="presParOf" srcId="{44164630-2F05-47D6-AD96-D9713C7C94EA}" destId="{BBB5EE06-EDF8-41BB-B38A-75BA74195339}" srcOrd="0" destOrd="0" presId="urn:microsoft.com/office/officeart/2018/2/layout/IconVerticalSolidList"/>
    <dgm:cxn modelId="{9FE1ADA8-0652-4F08-909B-6F1F8C7865F7}" type="presParOf" srcId="{BBB5EE06-EDF8-41BB-B38A-75BA74195339}" destId="{BD3976FF-3460-411F-BC23-D0B68261F465}" srcOrd="0" destOrd="0" presId="urn:microsoft.com/office/officeart/2018/2/layout/IconVerticalSolidList"/>
    <dgm:cxn modelId="{02F1752E-8943-4CED-AB23-FD169E28320D}" type="presParOf" srcId="{BBB5EE06-EDF8-41BB-B38A-75BA74195339}" destId="{55596134-9829-4D70-890A-C69BBF81D77E}" srcOrd="1" destOrd="0" presId="urn:microsoft.com/office/officeart/2018/2/layout/IconVerticalSolidList"/>
    <dgm:cxn modelId="{B0AA3935-03A2-4CCF-A853-AB8E050001AB}" type="presParOf" srcId="{BBB5EE06-EDF8-41BB-B38A-75BA74195339}" destId="{EF52B154-BE74-4151-893E-30A55BCE1232}" srcOrd="2" destOrd="0" presId="urn:microsoft.com/office/officeart/2018/2/layout/IconVerticalSolidList"/>
    <dgm:cxn modelId="{27C9A290-584D-453B-93FD-FA35380C106B}" type="presParOf" srcId="{BBB5EE06-EDF8-41BB-B38A-75BA74195339}" destId="{317AA252-427D-40A4-8C7D-92392117FEF6}" srcOrd="3" destOrd="0" presId="urn:microsoft.com/office/officeart/2018/2/layout/IconVerticalSolidList"/>
    <dgm:cxn modelId="{78E03A4A-6EE4-4028-8A51-8793E0D3E1A8}" type="presParOf" srcId="{44164630-2F05-47D6-AD96-D9713C7C94EA}" destId="{DB828AB6-BF3C-4FBC-936A-ABF577D4A72E}" srcOrd="1" destOrd="0" presId="urn:microsoft.com/office/officeart/2018/2/layout/IconVerticalSolidList"/>
    <dgm:cxn modelId="{37B51E1B-2833-450E-AED0-0479588A1773}" type="presParOf" srcId="{44164630-2F05-47D6-AD96-D9713C7C94EA}" destId="{2862063A-01C9-45B8-BC29-0877E16269D6}" srcOrd="2" destOrd="0" presId="urn:microsoft.com/office/officeart/2018/2/layout/IconVerticalSolidList"/>
    <dgm:cxn modelId="{0568F507-FCED-4896-B7EE-3C55B05820B4}" type="presParOf" srcId="{2862063A-01C9-45B8-BC29-0877E16269D6}" destId="{5DD1A591-E379-4123-AFEF-0E0E1C78A6C8}" srcOrd="0" destOrd="0" presId="urn:microsoft.com/office/officeart/2018/2/layout/IconVerticalSolidList"/>
    <dgm:cxn modelId="{3350E533-B59F-4225-911C-3AF81C5BB096}" type="presParOf" srcId="{2862063A-01C9-45B8-BC29-0877E16269D6}" destId="{FCE68459-8AC8-4D4B-8B2A-B85347F651AB}" srcOrd="1" destOrd="0" presId="urn:microsoft.com/office/officeart/2018/2/layout/IconVerticalSolidList"/>
    <dgm:cxn modelId="{D1507AE6-EFD3-4D91-8F89-13072D5D3B99}" type="presParOf" srcId="{2862063A-01C9-45B8-BC29-0877E16269D6}" destId="{7840CE1B-2464-4289-B418-12904C5D46CE}" srcOrd="2" destOrd="0" presId="urn:microsoft.com/office/officeart/2018/2/layout/IconVerticalSolidList"/>
    <dgm:cxn modelId="{3F44C565-7FFB-4A68-99E4-AC437FE954ED}" type="presParOf" srcId="{2862063A-01C9-45B8-BC29-0877E16269D6}" destId="{0F75F18A-3C22-462D-9DAB-5E8D88D9A51B}" srcOrd="3" destOrd="0" presId="urn:microsoft.com/office/officeart/2018/2/layout/IconVerticalSolidList"/>
    <dgm:cxn modelId="{4A49B124-E089-4890-B36F-962056FA9588}" type="presParOf" srcId="{44164630-2F05-47D6-AD96-D9713C7C94EA}" destId="{AC2B0169-D740-4583-96BE-D8F87AC7FE01}" srcOrd="3" destOrd="0" presId="urn:microsoft.com/office/officeart/2018/2/layout/IconVerticalSolidList"/>
    <dgm:cxn modelId="{8CF64B13-46A8-42CA-8DD2-87241C9E1D4B}" type="presParOf" srcId="{44164630-2F05-47D6-AD96-D9713C7C94EA}" destId="{9602AFE8-70EE-42FC-9CD5-A2E6AA3E2091}" srcOrd="4" destOrd="0" presId="urn:microsoft.com/office/officeart/2018/2/layout/IconVerticalSolidList"/>
    <dgm:cxn modelId="{8CB9CD9D-905C-4263-9E48-D0A18051D03C}" type="presParOf" srcId="{9602AFE8-70EE-42FC-9CD5-A2E6AA3E2091}" destId="{B231036C-5FBE-4605-8393-F1B6359EE169}" srcOrd="0" destOrd="0" presId="urn:microsoft.com/office/officeart/2018/2/layout/IconVerticalSolidList"/>
    <dgm:cxn modelId="{82828E1A-3E6B-4878-B080-25C2C978B9AE}" type="presParOf" srcId="{9602AFE8-70EE-42FC-9CD5-A2E6AA3E2091}" destId="{A64BFE9C-AA80-43CE-8FF6-8D33BAD07C57}" srcOrd="1" destOrd="0" presId="urn:microsoft.com/office/officeart/2018/2/layout/IconVerticalSolidList"/>
    <dgm:cxn modelId="{07115384-BCC9-4BBA-9940-4283AA60CBB1}" type="presParOf" srcId="{9602AFE8-70EE-42FC-9CD5-A2E6AA3E2091}" destId="{2D725CFB-B072-491A-B436-3AD21D0542FE}" srcOrd="2" destOrd="0" presId="urn:microsoft.com/office/officeart/2018/2/layout/IconVerticalSolidList"/>
    <dgm:cxn modelId="{8EE77B3E-8046-4DAA-9D80-2E3511DF47D2}" type="presParOf" srcId="{9602AFE8-70EE-42FC-9CD5-A2E6AA3E2091}" destId="{556AE736-B6E0-4DC7-8429-5ADFCF947C4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3001724-5C5A-402A-B907-ECA89FAFA97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</dgm:pt>
    <dgm:pt modelId="{6FA86730-1CE5-4EBE-A9BA-FC19829C945A}">
      <dgm:prSet phldrT="[Text]"/>
      <dgm:spPr/>
      <dgm:t>
        <a:bodyPr rtlCol="0"/>
        <a:lstStyle/>
        <a:p>
          <a:pPr>
            <a:lnSpc>
              <a:spcPct val="100000"/>
            </a:lnSpc>
          </a:pPr>
          <a:r>
            <a:rPr lang="fr-FR" noProof="0" dirty="0">
              <a:solidFill>
                <a:schemeClr val="bg1">
                  <a:lumMod val="85000"/>
                  <a:lumOff val="15000"/>
                </a:schemeClr>
              </a:solidFill>
            </a:rPr>
            <a:t>C’est quoi ?</a:t>
          </a:r>
        </a:p>
      </dgm:t>
    </dgm:pt>
    <dgm:pt modelId="{A1BB3DDB-A2CF-407F-9044-E3AC1B808421}" type="parTrans" cxnId="{ACB259CB-0782-437C-AE91-04CE095D2AE5}">
      <dgm:prSet/>
      <dgm:spPr/>
      <dgm:t>
        <a:bodyPr rtlCol="0"/>
        <a:lstStyle/>
        <a:p>
          <a:pPr rtl="0"/>
          <a:endParaRPr lang="fr-FR" noProof="0" dirty="0"/>
        </a:p>
      </dgm:t>
    </dgm:pt>
    <dgm:pt modelId="{F397379E-0BDA-46CE-8393-B1D10C55E1BA}" type="sibTrans" cxnId="{ACB259CB-0782-437C-AE91-04CE095D2AE5}">
      <dgm:prSet/>
      <dgm:spPr/>
      <dgm:t>
        <a:bodyPr rtlCol="0"/>
        <a:lstStyle/>
        <a:p>
          <a:pPr rtl="0"/>
          <a:endParaRPr lang="fr-FR" noProof="0" dirty="0"/>
        </a:p>
      </dgm:t>
    </dgm:pt>
    <dgm:pt modelId="{6ABE9384-859D-4C4C-B983-2B1E39A8B348}">
      <dgm:prSet phldrT="[Text]"/>
      <dgm:spPr/>
      <dgm:t>
        <a:bodyPr rtlCol="0"/>
        <a:lstStyle/>
        <a:p>
          <a:pPr>
            <a:lnSpc>
              <a:spcPct val="100000"/>
            </a:lnSpc>
          </a:pPr>
          <a:r>
            <a:rPr lang="fr-FR" noProof="0" dirty="0"/>
            <a:t>A quoi ça sert ?</a:t>
          </a:r>
        </a:p>
      </dgm:t>
    </dgm:pt>
    <dgm:pt modelId="{4C63E530-1425-407B-8508-FAC57680DEF0}" type="parTrans" cxnId="{929B611D-ADB7-45E4-812D-4E288BD2D31C}">
      <dgm:prSet/>
      <dgm:spPr/>
      <dgm:t>
        <a:bodyPr rtlCol="0"/>
        <a:lstStyle/>
        <a:p>
          <a:pPr rtl="0"/>
          <a:endParaRPr lang="fr-FR" noProof="0" dirty="0"/>
        </a:p>
      </dgm:t>
    </dgm:pt>
    <dgm:pt modelId="{012549DD-A1CA-4571-A981-CFD78093EB20}" type="sibTrans" cxnId="{929B611D-ADB7-45E4-812D-4E288BD2D31C}">
      <dgm:prSet/>
      <dgm:spPr/>
      <dgm:t>
        <a:bodyPr rtlCol="0"/>
        <a:lstStyle/>
        <a:p>
          <a:pPr rtl="0"/>
          <a:endParaRPr lang="fr-FR" noProof="0" dirty="0"/>
        </a:p>
      </dgm:t>
    </dgm:pt>
    <dgm:pt modelId="{F7214975-5AC4-4CF8-9015-322498751A8A}">
      <dgm:prSet phldrT="[Text]"/>
      <dgm:spPr/>
      <dgm:t>
        <a:bodyPr rtlCol="0"/>
        <a:lstStyle/>
        <a:p>
          <a:pPr>
            <a:lnSpc>
              <a:spcPct val="100000"/>
            </a:lnSpc>
          </a:pPr>
          <a:r>
            <a:rPr lang="fr-FR" noProof="0" dirty="0">
              <a:solidFill>
                <a:schemeClr val="bg1">
                  <a:lumMod val="85000"/>
                  <a:lumOff val="15000"/>
                </a:schemeClr>
              </a:solidFill>
            </a:rPr>
            <a:t>Exemple d’utilisation</a:t>
          </a:r>
        </a:p>
      </dgm:t>
    </dgm:pt>
    <dgm:pt modelId="{51AC1870-5B81-422A-9A2E-E1F58EF50843}" type="parTrans" cxnId="{B7CE7116-0D68-4E90-AA49-C97B6B372915}">
      <dgm:prSet/>
      <dgm:spPr/>
      <dgm:t>
        <a:bodyPr rtlCol="0"/>
        <a:lstStyle/>
        <a:p>
          <a:pPr rtl="0"/>
          <a:endParaRPr lang="fr-FR" noProof="0" dirty="0"/>
        </a:p>
      </dgm:t>
    </dgm:pt>
    <dgm:pt modelId="{CE7BE2A3-5633-4666-BB75-6164E26282D5}" type="sibTrans" cxnId="{B7CE7116-0D68-4E90-AA49-C97B6B372915}">
      <dgm:prSet/>
      <dgm:spPr/>
      <dgm:t>
        <a:bodyPr rtlCol="0"/>
        <a:lstStyle/>
        <a:p>
          <a:pPr rtl="0"/>
          <a:endParaRPr lang="fr-FR" noProof="0" dirty="0"/>
        </a:p>
      </dgm:t>
    </dgm:pt>
    <dgm:pt modelId="{44164630-2F05-47D6-AD96-D9713C7C94EA}" type="pres">
      <dgm:prSet presAssocID="{53001724-5C5A-402A-B907-ECA89FAFA97F}" presName="root" presStyleCnt="0">
        <dgm:presLayoutVars>
          <dgm:dir/>
          <dgm:resizeHandles val="exact"/>
        </dgm:presLayoutVars>
      </dgm:prSet>
      <dgm:spPr/>
    </dgm:pt>
    <dgm:pt modelId="{BBB5EE06-EDF8-41BB-B38A-75BA74195339}" type="pres">
      <dgm:prSet presAssocID="{6FA86730-1CE5-4EBE-A9BA-FC19829C945A}" presName="compNode" presStyleCnt="0"/>
      <dgm:spPr/>
    </dgm:pt>
    <dgm:pt modelId="{BD3976FF-3460-411F-BC23-D0B68261F465}" type="pres">
      <dgm:prSet presAssocID="{6FA86730-1CE5-4EBE-A9BA-FC19829C945A}" presName="bgRect" presStyleLbl="bgShp" presStyleIdx="0" presStyleCnt="3"/>
      <dgm:spPr/>
    </dgm:pt>
    <dgm:pt modelId="{55596134-9829-4D70-890A-C69BBF81D77E}" type="pres">
      <dgm:prSet presAssocID="{6FA86730-1CE5-4EBE-A9BA-FC19829C945A}" presName="iconRect" presStyleLbl="node1" presStyleIdx="0" presStyleCnt="3"/>
      <dgm:spPr>
        <a:blipFill dpi="0" rotWithShape="1">
          <a:blip xmlns:r="http://schemas.openxmlformats.org/officeDocument/2006/relationships" r:embed="rId1">
            <a:alphaModFix amt="20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8575"/>
      </dgm:spPr>
      <dgm:extLst>
        <a:ext uri="{E40237B7-FDA0-4F09-8148-C483321AD2D9}">
          <dgm14:cNvPr xmlns:dgm14="http://schemas.microsoft.com/office/drawing/2010/diagram" id="0" name="" descr="Livre ouvert contour"/>
        </a:ext>
      </dgm:extLst>
    </dgm:pt>
    <dgm:pt modelId="{EF52B154-BE74-4151-893E-30A55BCE1232}" type="pres">
      <dgm:prSet presAssocID="{6FA86730-1CE5-4EBE-A9BA-FC19829C945A}" presName="spaceRect" presStyleCnt="0"/>
      <dgm:spPr/>
    </dgm:pt>
    <dgm:pt modelId="{317AA252-427D-40A4-8C7D-92392117FEF6}" type="pres">
      <dgm:prSet presAssocID="{6FA86730-1CE5-4EBE-A9BA-FC19829C945A}" presName="parTx" presStyleLbl="revTx" presStyleIdx="0" presStyleCnt="3">
        <dgm:presLayoutVars>
          <dgm:chMax val="0"/>
          <dgm:chPref val="0"/>
        </dgm:presLayoutVars>
      </dgm:prSet>
      <dgm:spPr/>
    </dgm:pt>
    <dgm:pt modelId="{DB828AB6-BF3C-4FBC-936A-ABF577D4A72E}" type="pres">
      <dgm:prSet presAssocID="{F397379E-0BDA-46CE-8393-B1D10C55E1BA}" presName="sibTrans" presStyleCnt="0"/>
      <dgm:spPr/>
    </dgm:pt>
    <dgm:pt modelId="{2862063A-01C9-45B8-BC29-0877E16269D6}" type="pres">
      <dgm:prSet presAssocID="{6ABE9384-859D-4C4C-B983-2B1E39A8B348}" presName="compNode" presStyleCnt="0"/>
      <dgm:spPr/>
    </dgm:pt>
    <dgm:pt modelId="{5DD1A591-E379-4123-AFEF-0E0E1C78A6C8}" type="pres">
      <dgm:prSet presAssocID="{6ABE9384-859D-4C4C-B983-2B1E39A8B348}" presName="bgRect" presStyleLbl="bgShp" presStyleIdx="1" presStyleCnt="3"/>
      <dgm:spPr/>
    </dgm:pt>
    <dgm:pt modelId="{FCE68459-8AC8-4D4B-8B2A-B85347F651AB}" type="pres">
      <dgm:prSet presAssocID="{6ABE9384-859D-4C4C-B983-2B1E39A8B34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7840CE1B-2464-4289-B418-12904C5D46CE}" type="pres">
      <dgm:prSet presAssocID="{6ABE9384-859D-4C4C-B983-2B1E39A8B348}" presName="spaceRect" presStyleCnt="0"/>
      <dgm:spPr/>
    </dgm:pt>
    <dgm:pt modelId="{0F75F18A-3C22-462D-9DAB-5E8D88D9A51B}" type="pres">
      <dgm:prSet presAssocID="{6ABE9384-859D-4C4C-B983-2B1E39A8B348}" presName="parTx" presStyleLbl="revTx" presStyleIdx="1" presStyleCnt="3">
        <dgm:presLayoutVars>
          <dgm:chMax val="0"/>
          <dgm:chPref val="0"/>
        </dgm:presLayoutVars>
      </dgm:prSet>
      <dgm:spPr/>
    </dgm:pt>
    <dgm:pt modelId="{AC2B0169-D740-4583-96BE-D8F87AC7FE01}" type="pres">
      <dgm:prSet presAssocID="{012549DD-A1CA-4571-A981-CFD78093EB20}" presName="sibTrans" presStyleCnt="0"/>
      <dgm:spPr/>
    </dgm:pt>
    <dgm:pt modelId="{9602AFE8-70EE-42FC-9CD5-A2E6AA3E2091}" type="pres">
      <dgm:prSet presAssocID="{F7214975-5AC4-4CF8-9015-322498751A8A}" presName="compNode" presStyleCnt="0"/>
      <dgm:spPr/>
    </dgm:pt>
    <dgm:pt modelId="{B231036C-5FBE-4605-8393-F1B6359EE169}" type="pres">
      <dgm:prSet presAssocID="{F7214975-5AC4-4CF8-9015-322498751A8A}" presName="bgRect" presStyleLbl="bgShp" presStyleIdx="2" presStyleCnt="3"/>
      <dgm:spPr/>
    </dgm:pt>
    <dgm:pt modelId="{A64BFE9C-AA80-43CE-8FF6-8D33BAD07C57}" type="pres">
      <dgm:prSet presAssocID="{F7214975-5AC4-4CF8-9015-322498751A8A}" presName="iconRect" presStyleLbl="node1" presStyleIdx="2" presStyleCnt="3"/>
      <dgm:spPr>
        <a:blipFill dpi="0" rotWithShape="1">
          <a:blip xmlns:r="http://schemas.openxmlformats.org/officeDocument/2006/relationships"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2D725CFB-B072-491A-B436-3AD21D0542FE}" type="pres">
      <dgm:prSet presAssocID="{F7214975-5AC4-4CF8-9015-322498751A8A}" presName="spaceRect" presStyleCnt="0"/>
      <dgm:spPr/>
    </dgm:pt>
    <dgm:pt modelId="{556AE736-B6E0-4DC7-8429-5ADFCF947C4F}" type="pres">
      <dgm:prSet presAssocID="{F7214975-5AC4-4CF8-9015-322498751A8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7CE7116-0D68-4E90-AA49-C97B6B372915}" srcId="{53001724-5C5A-402A-B907-ECA89FAFA97F}" destId="{F7214975-5AC4-4CF8-9015-322498751A8A}" srcOrd="2" destOrd="0" parTransId="{51AC1870-5B81-422A-9A2E-E1F58EF50843}" sibTransId="{CE7BE2A3-5633-4666-BB75-6164E26282D5}"/>
    <dgm:cxn modelId="{929B611D-ADB7-45E4-812D-4E288BD2D31C}" srcId="{53001724-5C5A-402A-B907-ECA89FAFA97F}" destId="{6ABE9384-859D-4C4C-B983-2B1E39A8B348}" srcOrd="1" destOrd="0" parTransId="{4C63E530-1425-407B-8508-FAC57680DEF0}" sibTransId="{012549DD-A1CA-4571-A981-CFD78093EB20}"/>
    <dgm:cxn modelId="{E42F3627-E378-4611-9E44-8C53F460E990}" type="presOf" srcId="{6FA86730-1CE5-4EBE-A9BA-FC19829C945A}" destId="{317AA252-427D-40A4-8C7D-92392117FEF6}" srcOrd="0" destOrd="0" presId="urn:microsoft.com/office/officeart/2018/2/layout/IconVerticalSolidList"/>
    <dgm:cxn modelId="{1C605B4C-E51E-44B8-8933-D52963ED863D}" type="presOf" srcId="{6ABE9384-859D-4C4C-B983-2B1E39A8B348}" destId="{0F75F18A-3C22-462D-9DAB-5E8D88D9A51B}" srcOrd="0" destOrd="0" presId="urn:microsoft.com/office/officeart/2018/2/layout/IconVerticalSolidList"/>
    <dgm:cxn modelId="{D0D95555-C348-4CF7-8A46-F7A2BF92D08A}" type="presOf" srcId="{53001724-5C5A-402A-B907-ECA89FAFA97F}" destId="{44164630-2F05-47D6-AD96-D9713C7C94EA}" srcOrd="0" destOrd="0" presId="urn:microsoft.com/office/officeart/2018/2/layout/IconVerticalSolidList"/>
    <dgm:cxn modelId="{25117D8B-5CE2-438F-9411-12A7FD4D7BCF}" type="presOf" srcId="{F7214975-5AC4-4CF8-9015-322498751A8A}" destId="{556AE736-B6E0-4DC7-8429-5ADFCF947C4F}" srcOrd="0" destOrd="0" presId="urn:microsoft.com/office/officeart/2018/2/layout/IconVerticalSolidList"/>
    <dgm:cxn modelId="{ACB259CB-0782-437C-AE91-04CE095D2AE5}" srcId="{53001724-5C5A-402A-B907-ECA89FAFA97F}" destId="{6FA86730-1CE5-4EBE-A9BA-FC19829C945A}" srcOrd="0" destOrd="0" parTransId="{A1BB3DDB-A2CF-407F-9044-E3AC1B808421}" sibTransId="{F397379E-0BDA-46CE-8393-B1D10C55E1BA}"/>
    <dgm:cxn modelId="{9FB3D75A-7318-40AD-9643-F5D113BEF3EA}" type="presParOf" srcId="{44164630-2F05-47D6-AD96-D9713C7C94EA}" destId="{BBB5EE06-EDF8-41BB-B38A-75BA74195339}" srcOrd="0" destOrd="0" presId="urn:microsoft.com/office/officeart/2018/2/layout/IconVerticalSolidList"/>
    <dgm:cxn modelId="{9FE1ADA8-0652-4F08-909B-6F1F8C7865F7}" type="presParOf" srcId="{BBB5EE06-EDF8-41BB-B38A-75BA74195339}" destId="{BD3976FF-3460-411F-BC23-D0B68261F465}" srcOrd="0" destOrd="0" presId="urn:microsoft.com/office/officeart/2018/2/layout/IconVerticalSolidList"/>
    <dgm:cxn modelId="{02F1752E-8943-4CED-AB23-FD169E28320D}" type="presParOf" srcId="{BBB5EE06-EDF8-41BB-B38A-75BA74195339}" destId="{55596134-9829-4D70-890A-C69BBF81D77E}" srcOrd="1" destOrd="0" presId="urn:microsoft.com/office/officeart/2018/2/layout/IconVerticalSolidList"/>
    <dgm:cxn modelId="{B0AA3935-03A2-4CCF-A853-AB8E050001AB}" type="presParOf" srcId="{BBB5EE06-EDF8-41BB-B38A-75BA74195339}" destId="{EF52B154-BE74-4151-893E-30A55BCE1232}" srcOrd="2" destOrd="0" presId="urn:microsoft.com/office/officeart/2018/2/layout/IconVerticalSolidList"/>
    <dgm:cxn modelId="{27C9A290-584D-453B-93FD-FA35380C106B}" type="presParOf" srcId="{BBB5EE06-EDF8-41BB-B38A-75BA74195339}" destId="{317AA252-427D-40A4-8C7D-92392117FEF6}" srcOrd="3" destOrd="0" presId="urn:microsoft.com/office/officeart/2018/2/layout/IconVerticalSolidList"/>
    <dgm:cxn modelId="{78E03A4A-6EE4-4028-8A51-8793E0D3E1A8}" type="presParOf" srcId="{44164630-2F05-47D6-AD96-D9713C7C94EA}" destId="{DB828AB6-BF3C-4FBC-936A-ABF577D4A72E}" srcOrd="1" destOrd="0" presId="urn:microsoft.com/office/officeart/2018/2/layout/IconVerticalSolidList"/>
    <dgm:cxn modelId="{37B51E1B-2833-450E-AED0-0479588A1773}" type="presParOf" srcId="{44164630-2F05-47D6-AD96-D9713C7C94EA}" destId="{2862063A-01C9-45B8-BC29-0877E16269D6}" srcOrd="2" destOrd="0" presId="urn:microsoft.com/office/officeart/2018/2/layout/IconVerticalSolidList"/>
    <dgm:cxn modelId="{0568F507-FCED-4896-B7EE-3C55B05820B4}" type="presParOf" srcId="{2862063A-01C9-45B8-BC29-0877E16269D6}" destId="{5DD1A591-E379-4123-AFEF-0E0E1C78A6C8}" srcOrd="0" destOrd="0" presId="urn:microsoft.com/office/officeart/2018/2/layout/IconVerticalSolidList"/>
    <dgm:cxn modelId="{3350E533-B59F-4225-911C-3AF81C5BB096}" type="presParOf" srcId="{2862063A-01C9-45B8-BC29-0877E16269D6}" destId="{FCE68459-8AC8-4D4B-8B2A-B85347F651AB}" srcOrd="1" destOrd="0" presId="urn:microsoft.com/office/officeart/2018/2/layout/IconVerticalSolidList"/>
    <dgm:cxn modelId="{D1507AE6-EFD3-4D91-8F89-13072D5D3B99}" type="presParOf" srcId="{2862063A-01C9-45B8-BC29-0877E16269D6}" destId="{7840CE1B-2464-4289-B418-12904C5D46CE}" srcOrd="2" destOrd="0" presId="urn:microsoft.com/office/officeart/2018/2/layout/IconVerticalSolidList"/>
    <dgm:cxn modelId="{3F44C565-7FFB-4A68-99E4-AC437FE954ED}" type="presParOf" srcId="{2862063A-01C9-45B8-BC29-0877E16269D6}" destId="{0F75F18A-3C22-462D-9DAB-5E8D88D9A51B}" srcOrd="3" destOrd="0" presId="urn:microsoft.com/office/officeart/2018/2/layout/IconVerticalSolidList"/>
    <dgm:cxn modelId="{4A49B124-E089-4890-B36F-962056FA9588}" type="presParOf" srcId="{44164630-2F05-47D6-AD96-D9713C7C94EA}" destId="{AC2B0169-D740-4583-96BE-D8F87AC7FE01}" srcOrd="3" destOrd="0" presId="urn:microsoft.com/office/officeart/2018/2/layout/IconVerticalSolidList"/>
    <dgm:cxn modelId="{8CF64B13-46A8-42CA-8DD2-87241C9E1D4B}" type="presParOf" srcId="{44164630-2F05-47D6-AD96-D9713C7C94EA}" destId="{9602AFE8-70EE-42FC-9CD5-A2E6AA3E2091}" srcOrd="4" destOrd="0" presId="urn:microsoft.com/office/officeart/2018/2/layout/IconVerticalSolidList"/>
    <dgm:cxn modelId="{8CB9CD9D-905C-4263-9E48-D0A18051D03C}" type="presParOf" srcId="{9602AFE8-70EE-42FC-9CD5-A2E6AA3E2091}" destId="{B231036C-5FBE-4605-8393-F1B6359EE169}" srcOrd="0" destOrd="0" presId="urn:microsoft.com/office/officeart/2018/2/layout/IconVerticalSolidList"/>
    <dgm:cxn modelId="{82828E1A-3E6B-4878-B080-25C2C978B9AE}" type="presParOf" srcId="{9602AFE8-70EE-42FC-9CD5-A2E6AA3E2091}" destId="{A64BFE9C-AA80-43CE-8FF6-8D33BAD07C57}" srcOrd="1" destOrd="0" presId="urn:microsoft.com/office/officeart/2018/2/layout/IconVerticalSolidList"/>
    <dgm:cxn modelId="{07115384-BCC9-4BBA-9940-4283AA60CBB1}" type="presParOf" srcId="{9602AFE8-70EE-42FC-9CD5-A2E6AA3E2091}" destId="{2D725CFB-B072-491A-B436-3AD21D0542FE}" srcOrd="2" destOrd="0" presId="urn:microsoft.com/office/officeart/2018/2/layout/IconVerticalSolidList"/>
    <dgm:cxn modelId="{8EE77B3E-8046-4DAA-9D80-2E3511DF47D2}" type="presParOf" srcId="{9602AFE8-70EE-42FC-9CD5-A2E6AA3E2091}" destId="{556AE736-B6E0-4DC7-8429-5ADFCF947C4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3001724-5C5A-402A-B907-ECA89FAFA97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</dgm:pt>
    <dgm:pt modelId="{6FA86730-1CE5-4EBE-A9BA-FC19829C945A}">
      <dgm:prSet phldrT="[Text]"/>
      <dgm:spPr/>
      <dgm:t>
        <a:bodyPr rtlCol="0"/>
        <a:lstStyle/>
        <a:p>
          <a:pPr>
            <a:lnSpc>
              <a:spcPct val="100000"/>
            </a:lnSpc>
          </a:pPr>
          <a:r>
            <a:rPr lang="fr-FR" noProof="0" dirty="0">
              <a:solidFill>
                <a:schemeClr val="bg1">
                  <a:lumMod val="85000"/>
                  <a:lumOff val="15000"/>
                </a:schemeClr>
              </a:solidFill>
            </a:rPr>
            <a:t>C’est quoi ?</a:t>
          </a:r>
        </a:p>
      </dgm:t>
    </dgm:pt>
    <dgm:pt modelId="{A1BB3DDB-A2CF-407F-9044-E3AC1B808421}" type="parTrans" cxnId="{ACB259CB-0782-437C-AE91-04CE095D2AE5}">
      <dgm:prSet/>
      <dgm:spPr/>
      <dgm:t>
        <a:bodyPr rtlCol="0"/>
        <a:lstStyle/>
        <a:p>
          <a:pPr rtl="0"/>
          <a:endParaRPr lang="fr-FR" noProof="0" dirty="0"/>
        </a:p>
      </dgm:t>
    </dgm:pt>
    <dgm:pt modelId="{F397379E-0BDA-46CE-8393-B1D10C55E1BA}" type="sibTrans" cxnId="{ACB259CB-0782-437C-AE91-04CE095D2AE5}">
      <dgm:prSet/>
      <dgm:spPr/>
      <dgm:t>
        <a:bodyPr rtlCol="0"/>
        <a:lstStyle/>
        <a:p>
          <a:pPr rtl="0"/>
          <a:endParaRPr lang="fr-FR" noProof="0" dirty="0"/>
        </a:p>
      </dgm:t>
    </dgm:pt>
    <dgm:pt modelId="{6ABE9384-859D-4C4C-B983-2B1E39A8B348}">
      <dgm:prSet phldrT="[Text]"/>
      <dgm:spPr/>
      <dgm:t>
        <a:bodyPr rtlCol="0"/>
        <a:lstStyle/>
        <a:p>
          <a:pPr>
            <a:lnSpc>
              <a:spcPct val="100000"/>
            </a:lnSpc>
          </a:pPr>
          <a:r>
            <a:rPr lang="fr-FR" noProof="0" dirty="0">
              <a:solidFill>
                <a:schemeClr val="bg1">
                  <a:lumMod val="85000"/>
                  <a:lumOff val="15000"/>
                </a:schemeClr>
              </a:solidFill>
            </a:rPr>
            <a:t>A quoi ça sert ?</a:t>
          </a:r>
        </a:p>
      </dgm:t>
    </dgm:pt>
    <dgm:pt modelId="{4C63E530-1425-407B-8508-FAC57680DEF0}" type="parTrans" cxnId="{929B611D-ADB7-45E4-812D-4E288BD2D31C}">
      <dgm:prSet/>
      <dgm:spPr/>
      <dgm:t>
        <a:bodyPr rtlCol="0"/>
        <a:lstStyle/>
        <a:p>
          <a:pPr rtl="0"/>
          <a:endParaRPr lang="fr-FR" noProof="0" dirty="0"/>
        </a:p>
      </dgm:t>
    </dgm:pt>
    <dgm:pt modelId="{012549DD-A1CA-4571-A981-CFD78093EB20}" type="sibTrans" cxnId="{929B611D-ADB7-45E4-812D-4E288BD2D31C}">
      <dgm:prSet/>
      <dgm:spPr/>
      <dgm:t>
        <a:bodyPr rtlCol="0"/>
        <a:lstStyle/>
        <a:p>
          <a:pPr rtl="0"/>
          <a:endParaRPr lang="fr-FR" noProof="0" dirty="0"/>
        </a:p>
      </dgm:t>
    </dgm:pt>
    <dgm:pt modelId="{F7214975-5AC4-4CF8-9015-322498751A8A}">
      <dgm:prSet phldrT="[Text]"/>
      <dgm:spPr/>
      <dgm:t>
        <a:bodyPr rtlCol="0"/>
        <a:lstStyle/>
        <a:p>
          <a:pPr>
            <a:lnSpc>
              <a:spcPct val="100000"/>
            </a:lnSpc>
          </a:pPr>
          <a:r>
            <a:rPr lang="fr-FR" noProof="0" dirty="0">
              <a:solidFill>
                <a:schemeClr val="tx1"/>
              </a:solidFill>
            </a:rPr>
            <a:t>Exemple d’utilisation</a:t>
          </a:r>
        </a:p>
      </dgm:t>
    </dgm:pt>
    <dgm:pt modelId="{51AC1870-5B81-422A-9A2E-E1F58EF50843}" type="parTrans" cxnId="{B7CE7116-0D68-4E90-AA49-C97B6B372915}">
      <dgm:prSet/>
      <dgm:spPr/>
      <dgm:t>
        <a:bodyPr rtlCol="0"/>
        <a:lstStyle/>
        <a:p>
          <a:pPr rtl="0"/>
          <a:endParaRPr lang="fr-FR" noProof="0" dirty="0"/>
        </a:p>
      </dgm:t>
    </dgm:pt>
    <dgm:pt modelId="{CE7BE2A3-5633-4666-BB75-6164E26282D5}" type="sibTrans" cxnId="{B7CE7116-0D68-4E90-AA49-C97B6B372915}">
      <dgm:prSet/>
      <dgm:spPr/>
      <dgm:t>
        <a:bodyPr rtlCol="0"/>
        <a:lstStyle/>
        <a:p>
          <a:pPr rtl="0"/>
          <a:endParaRPr lang="fr-FR" noProof="0" dirty="0"/>
        </a:p>
      </dgm:t>
    </dgm:pt>
    <dgm:pt modelId="{44164630-2F05-47D6-AD96-D9713C7C94EA}" type="pres">
      <dgm:prSet presAssocID="{53001724-5C5A-402A-B907-ECA89FAFA97F}" presName="root" presStyleCnt="0">
        <dgm:presLayoutVars>
          <dgm:dir/>
          <dgm:resizeHandles val="exact"/>
        </dgm:presLayoutVars>
      </dgm:prSet>
      <dgm:spPr/>
    </dgm:pt>
    <dgm:pt modelId="{BBB5EE06-EDF8-41BB-B38A-75BA74195339}" type="pres">
      <dgm:prSet presAssocID="{6FA86730-1CE5-4EBE-A9BA-FC19829C945A}" presName="compNode" presStyleCnt="0"/>
      <dgm:spPr/>
    </dgm:pt>
    <dgm:pt modelId="{BD3976FF-3460-411F-BC23-D0B68261F465}" type="pres">
      <dgm:prSet presAssocID="{6FA86730-1CE5-4EBE-A9BA-FC19829C945A}" presName="bgRect" presStyleLbl="bgShp" presStyleIdx="0" presStyleCnt="3"/>
      <dgm:spPr/>
    </dgm:pt>
    <dgm:pt modelId="{55596134-9829-4D70-890A-C69BBF81D77E}" type="pres">
      <dgm:prSet presAssocID="{6FA86730-1CE5-4EBE-A9BA-FC19829C945A}" presName="iconRect" presStyleLbl="node1" presStyleIdx="0" presStyleCnt="3"/>
      <dgm:spPr>
        <a:blipFill dpi="0" rotWithShape="1">
          <a:blip xmlns:r="http://schemas.openxmlformats.org/officeDocument/2006/relationships" r:embed="rId1">
            <a:alphaModFix amt="20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8575"/>
      </dgm:spPr>
      <dgm:extLst>
        <a:ext uri="{E40237B7-FDA0-4F09-8148-C483321AD2D9}">
          <dgm14:cNvPr xmlns:dgm14="http://schemas.microsoft.com/office/drawing/2010/diagram" id="0" name="" descr="Livre ouvert contour"/>
        </a:ext>
      </dgm:extLst>
    </dgm:pt>
    <dgm:pt modelId="{EF52B154-BE74-4151-893E-30A55BCE1232}" type="pres">
      <dgm:prSet presAssocID="{6FA86730-1CE5-4EBE-A9BA-FC19829C945A}" presName="spaceRect" presStyleCnt="0"/>
      <dgm:spPr/>
    </dgm:pt>
    <dgm:pt modelId="{317AA252-427D-40A4-8C7D-92392117FEF6}" type="pres">
      <dgm:prSet presAssocID="{6FA86730-1CE5-4EBE-A9BA-FC19829C945A}" presName="parTx" presStyleLbl="revTx" presStyleIdx="0" presStyleCnt="3">
        <dgm:presLayoutVars>
          <dgm:chMax val="0"/>
          <dgm:chPref val="0"/>
        </dgm:presLayoutVars>
      </dgm:prSet>
      <dgm:spPr/>
    </dgm:pt>
    <dgm:pt modelId="{DB828AB6-BF3C-4FBC-936A-ABF577D4A72E}" type="pres">
      <dgm:prSet presAssocID="{F397379E-0BDA-46CE-8393-B1D10C55E1BA}" presName="sibTrans" presStyleCnt="0"/>
      <dgm:spPr/>
    </dgm:pt>
    <dgm:pt modelId="{2862063A-01C9-45B8-BC29-0877E16269D6}" type="pres">
      <dgm:prSet presAssocID="{6ABE9384-859D-4C4C-B983-2B1E39A8B348}" presName="compNode" presStyleCnt="0"/>
      <dgm:spPr/>
    </dgm:pt>
    <dgm:pt modelId="{5DD1A591-E379-4123-AFEF-0E0E1C78A6C8}" type="pres">
      <dgm:prSet presAssocID="{6ABE9384-859D-4C4C-B983-2B1E39A8B348}" presName="bgRect" presStyleLbl="bgShp" presStyleIdx="1" presStyleCnt="3"/>
      <dgm:spPr/>
    </dgm:pt>
    <dgm:pt modelId="{FCE68459-8AC8-4D4B-8B2A-B85347F651AB}" type="pres">
      <dgm:prSet presAssocID="{6ABE9384-859D-4C4C-B983-2B1E39A8B348}" presName="iconRect" presStyleLbl="node1" presStyleIdx="1" presStyleCnt="3"/>
      <dgm:spPr>
        <a:blipFill dpi="0" rotWithShape="1">
          <a:blip xmlns:r="http://schemas.openxmlformats.org/officeDocument/2006/relationships"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7840CE1B-2464-4289-B418-12904C5D46CE}" type="pres">
      <dgm:prSet presAssocID="{6ABE9384-859D-4C4C-B983-2B1E39A8B348}" presName="spaceRect" presStyleCnt="0"/>
      <dgm:spPr/>
    </dgm:pt>
    <dgm:pt modelId="{0F75F18A-3C22-462D-9DAB-5E8D88D9A51B}" type="pres">
      <dgm:prSet presAssocID="{6ABE9384-859D-4C4C-B983-2B1E39A8B348}" presName="parTx" presStyleLbl="revTx" presStyleIdx="1" presStyleCnt="3">
        <dgm:presLayoutVars>
          <dgm:chMax val="0"/>
          <dgm:chPref val="0"/>
        </dgm:presLayoutVars>
      </dgm:prSet>
      <dgm:spPr/>
    </dgm:pt>
    <dgm:pt modelId="{AC2B0169-D740-4583-96BE-D8F87AC7FE01}" type="pres">
      <dgm:prSet presAssocID="{012549DD-A1CA-4571-A981-CFD78093EB20}" presName="sibTrans" presStyleCnt="0"/>
      <dgm:spPr/>
    </dgm:pt>
    <dgm:pt modelId="{9602AFE8-70EE-42FC-9CD5-A2E6AA3E2091}" type="pres">
      <dgm:prSet presAssocID="{F7214975-5AC4-4CF8-9015-322498751A8A}" presName="compNode" presStyleCnt="0"/>
      <dgm:spPr/>
    </dgm:pt>
    <dgm:pt modelId="{B231036C-5FBE-4605-8393-F1B6359EE169}" type="pres">
      <dgm:prSet presAssocID="{F7214975-5AC4-4CF8-9015-322498751A8A}" presName="bgRect" presStyleLbl="bgShp" presStyleIdx="2" presStyleCnt="3"/>
      <dgm:spPr/>
    </dgm:pt>
    <dgm:pt modelId="{A64BFE9C-AA80-43CE-8FF6-8D33BAD07C57}" type="pres">
      <dgm:prSet presAssocID="{F7214975-5AC4-4CF8-9015-322498751A8A}" presName="iconRect" presStyleLbl="node1" presStyleIdx="2" presStyleCnt="3"/>
      <dgm:spPr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2D725CFB-B072-491A-B436-3AD21D0542FE}" type="pres">
      <dgm:prSet presAssocID="{F7214975-5AC4-4CF8-9015-322498751A8A}" presName="spaceRect" presStyleCnt="0"/>
      <dgm:spPr/>
    </dgm:pt>
    <dgm:pt modelId="{556AE736-B6E0-4DC7-8429-5ADFCF947C4F}" type="pres">
      <dgm:prSet presAssocID="{F7214975-5AC4-4CF8-9015-322498751A8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7CE7116-0D68-4E90-AA49-C97B6B372915}" srcId="{53001724-5C5A-402A-B907-ECA89FAFA97F}" destId="{F7214975-5AC4-4CF8-9015-322498751A8A}" srcOrd="2" destOrd="0" parTransId="{51AC1870-5B81-422A-9A2E-E1F58EF50843}" sibTransId="{CE7BE2A3-5633-4666-BB75-6164E26282D5}"/>
    <dgm:cxn modelId="{929B611D-ADB7-45E4-812D-4E288BD2D31C}" srcId="{53001724-5C5A-402A-B907-ECA89FAFA97F}" destId="{6ABE9384-859D-4C4C-B983-2B1E39A8B348}" srcOrd="1" destOrd="0" parTransId="{4C63E530-1425-407B-8508-FAC57680DEF0}" sibTransId="{012549DD-A1CA-4571-A981-CFD78093EB20}"/>
    <dgm:cxn modelId="{E42F3627-E378-4611-9E44-8C53F460E990}" type="presOf" srcId="{6FA86730-1CE5-4EBE-A9BA-FC19829C945A}" destId="{317AA252-427D-40A4-8C7D-92392117FEF6}" srcOrd="0" destOrd="0" presId="urn:microsoft.com/office/officeart/2018/2/layout/IconVerticalSolidList"/>
    <dgm:cxn modelId="{1C605B4C-E51E-44B8-8933-D52963ED863D}" type="presOf" srcId="{6ABE9384-859D-4C4C-B983-2B1E39A8B348}" destId="{0F75F18A-3C22-462D-9DAB-5E8D88D9A51B}" srcOrd="0" destOrd="0" presId="urn:microsoft.com/office/officeart/2018/2/layout/IconVerticalSolidList"/>
    <dgm:cxn modelId="{D0D95555-C348-4CF7-8A46-F7A2BF92D08A}" type="presOf" srcId="{53001724-5C5A-402A-B907-ECA89FAFA97F}" destId="{44164630-2F05-47D6-AD96-D9713C7C94EA}" srcOrd="0" destOrd="0" presId="urn:microsoft.com/office/officeart/2018/2/layout/IconVerticalSolidList"/>
    <dgm:cxn modelId="{25117D8B-5CE2-438F-9411-12A7FD4D7BCF}" type="presOf" srcId="{F7214975-5AC4-4CF8-9015-322498751A8A}" destId="{556AE736-B6E0-4DC7-8429-5ADFCF947C4F}" srcOrd="0" destOrd="0" presId="urn:microsoft.com/office/officeart/2018/2/layout/IconVerticalSolidList"/>
    <dgm:cxn modelId="{ACB259CB-0782-437C-AE91-04CE095D2AE5}" srcId="{53001724-5C5A-402A-B907-ECA89FAFA97F}" destId="{6FA86730-1CE5-4EBE-A9BA-FC19829C945A}" srcOrd="0" destOrd="0" parTransId="{A1BB3DDB-A2CF-407F-9044-E3AC1B808421}" sibTransId="{F397379E-0BDA-46CE-8393-B1D10C55E1BA}"/>
    <dgm:cxn modelId="{9FB3D75A-7318-40AD-9643-F5D113BEF3EA}" type="presParOf" srcId="{44164630-2F05-47D6-AD96-D9713C7C94EA}" destId="{BBB5EE06-EDF8-41BB-B38A-75BA74195339}" srcOrd="0" destOrd="0" presId="urn:microsoft.com/office/officeart/2018/2/layout/IconVerticalSolidList"/>
    <dgm:cxn modelId="{9FE1ADA8-0652-4F08-909B-6F1F8C7865F7}" type="presParOf" srcId="{BBB5EE06-EDF8-41BB-B38A-75BA74195339}" destId="{BD3976FF-3460-411F-BC23-D0B68261F465}" srcOrd="0" destOrd="0" presId="urn:microsoft.com/office/officeart/2018/2/layout/IconVerticalSolidList"/>
    <dgm:cxn modelId="{02F1752E-8943-4CED-AB23-FD169E28320D}" type="presParOf" srcId="{BBB5EE06-EDF8-41BB-B38A-75BA74195339}" destId="{55596134-9829-4D70-890A-C69BBF81D77E}" srcOrd="1" destOrd="0" presId="urn:microsoft.com/office/officeart/2018/2/layout/IconVerticalSolidList"/>
    <dgm:cxn modelId="{B0AA3935-03A2-4CCF-A853-AB8E050001AB}" type="presParOf" srcId="{BBB5EE06-EDF8-41BB-B38A-75BA74195339}" destId="{EF52B154-BE74-4151-893E-30A55BCE1232}" srcOrd="2" destOrd="0" presId="urn:microsoft.com/office/officeart/2018/2/layout/IconVerticalSolidList"/>
    <dgm:cxn modelId="{27C9A290-584D-453B-93FD-FA35380C106B}" type="presParOf" srcId="{BBB5EE06-EDF8-41BB-B38A-75BA74195339}" destId="{317AA252-427D-40A4-8C7D-92392117FEF6}" srcOrd="3" destOrd="0" presId="urn:microsoft.com/office/officeart/2018/2/layout/IconVerticalSolidList"/>
    <dgm:cxn modelId="{78E03A4A-6EE4-4028-8A51-8793E0D3E1A8}" type="presParOf" srcId="{44164630-2F05-47D6-AD96-D9713C7C94EA}" destId="{DB828AB6-BF3C-4FBC-936A-ABF577D4A72E}" srcOrd="1" destOrd="0" presId="urn:microsoft.com/office/officeart/2018/2/layout/IconVerticalSolidList"/>
    <dgm:cxn modelId="{37B51E1B-2833-450E-AED0-0479588A1773}" type="presParOf" srcId="{44164630-2F05-47D6-AD96-D9713C7C94EA}" destId="{2862063A-01C9-45B8-BC29-0877E16269D6}" srcOrd="2" destOrd="0" presId="urn:microsoft.com/office/officeart/2018/2/layout/IconVerticalSolidList"/>
    <dgm:cxn modelId="{0568F507-FCED-4896-B7EE-3C55B05820B4}" type="presParOf" srcId="{2862063A-01C9-45B8-BC29-0877E16269D6}" destId="{5DD1A591-E379-4123-AFEF-0E0E1C78A6C8}" srcOrd="0" destOrd="0" presId="urn:microsoft.com/office/officeart/2018/2/layout/IconVerticalSolidList"/>
    <dgm:cxn modelId="{3350E533-B59F-4225-911C-3AF81C5BB096}" type="presParOf" srcId="{2862063A-01C9-45B8-BC29-0877E16269D6}" destId="{FCE68459-8AC8-4D4B-8B2A-B85347F651AB}" srcOrd="1" destOrd="0" presId="urn:microsoft.com/office/officeart/2018/2/layout/IconVerticalSolidList"/>
    <dgm:cxn modelId="{D1507AE6-EFD3-4D91-8F89-13072D5D3B99}" type="presParOf" srcId="{2862063A-01C9-45B8-BC29-0877E16269D6}" destId="{7840CE1B-2464-4289-B418-12904C5D46CE}" srcOrd="2" destOrd="0" presId="urn:microsoft.com/office/officeart/2018/2/layout/IconVerticalSolidList"/>
    <dgm:cxn modelId="{3F44C565-7FFB-4A68-99E4-AC437FE954ED}" type="presParOf" srcId="{2862063A-01C9-45B8-BC29-0877E16269D6}" destId="{0F75F18A-3C22-462D-9DAB-5E8D88D9A51B}" srcOrd="3" destOrd="0" presId="urn:microsoft.com/office/officeart/2018/2/layout/IconVerticalSolidList"/>
    <dgm:cxn modelId="{4A49B124-E089-4890-B36F-962056FA9588}" type="presParOf" srcId="{44164630-2F05-47D6-AD96-D9713C7C94EA}" destId="{AC2B0169-D740-4583-96BE-D8F87AC7FE01}" srcOrd="3" destOrd="0" presId="urn:microsoft.com/office/officeart/2018/2/layout/IconVerticalSolidList"/>
    <dgm:cxn modelId="{8CF64B13-46A8-42CA-8DD2-87241C9E1D4B}" type="presParOf" srcId="{44164630-2F05-47D6-AD96-D9713C7C94EA}" destId="{9602AFE8-70EE-42FC-9CD5-A2E6AA3E2091}" srcOrd="4" destOrd="0" presId="urn:microsoft.com/office/officeart/2018/2/layout/IconVerticalSolidList"/>
    <dgm:cxn modelId="{8CB9CD9D-905C-4263-9E48-D0A18051D03C}" type="presParOf" srcId="{9602AFE8-70EE-42FC-9CD5-A2E6AA3E2091}" destId="{B231036C-5FBE-4605-8393-F1B6359EE169}" srcOrd="0" destOrd="0" presId="urn:microsoft.com/office/officeart/2018/2/layout/IconVerticalSolidList"/>
    <dgm:cxn modelId="{82828E1A-3E6B-4878-B080-25C2C978B9AE}" type="presParOf" srcId="{9602AFE8-70EE-42FC-9CD5-A2E6AA3E2091}" destId="{A64BFE9C-AA80-43CE-8FF6-8D33BAD07C57}" srcOrd="1" destOrd="0" presId="urn:microsoft.com/office/officeart/2018/2/layout/IconVerticalSolidList"/>
    <dgm:cxn modelId="{07115384-BCC9-4BBA-9940-4283AA60CBB1}" type="presParOf" srcId="{9602AFE8-70EE-42FC-9CD5-A2E6AA3E2091}" destId="{2D725CFB-B072-491A-B436-3AD21D0542FE}" srcOrd="2" destOrd="0" presId="urn:microsoft.com/office/officeart/2018/2/layout/IconVerticalSolidList"/>
    <dgm:cxn modelId="{8EE77B3E-8046-4DAA-9D80-2E3511DF47D2}" type="presParOf" srcId="{9602AFE8-70EE-42FC-9CD5-A2E6AA3E2091}" destId="{556AE736-B6E0-4DC7-8429-5ADFCF947C4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3001724-5C5A-402A-B907-ECA89FAFA97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</dgm:pt>
    <dgm:pt modelId="{6FA86730-1CE5-4EBE-A9BA-FC19829C945A}">
      <dgm:prSet phldrT="[Text]"/>
      <dgm:spPr/>
      <dgm:t>
        <a:bodyPr rtlCol="0"/>
        <a:lstStyle/>
        <a:p>
          <a:pPr>
            <a:lnSpc>
              <a:spcPct val="100000"/>
            </a:lnSpc>
          </a:pPr>
          <a:r>
            <a:rPr lang="fr-FR" noProof="0" dirty="0">
              <a:solidFill>
                <a:schemeClr val="bg1">
                  <a:lumMod val="85000"/>
                  <a:lumOff val="15000"/>
                </a:schemeClr>
              </a:solidFill>
            </a:rPr>
            <a:t>C’est quoi ?</a:t>
          </a:r>
        </a:p>
      </dgm:t>
    </dgm:pt>
    <dgm:pt modelId="{A1BB3DDB-A2CF-407F-9044-E3AC1B808421}" type="parTrans" cxnId="{ACB259CB-0782-437C-AE91-04CE095D2AE5}">
      <dgm:prSet/>
      <dgm:spPr/>
      <dgm:t>
        <a:bodyPr rtlCol="0"/>
        <a:lstStyle/>
        <a:p>
          <a:pPr rtl="0"/>
          <a:endParaRPr lang="fr-FR" noProof="0" dirty="0"/>
        </a:p>
      </dgm:t>
    </dgm:pt>
    <dgm:pt modelId="{F397379E-0BDA-46CE-8393-B1D10C55E1BA}" type="sibTrans" cxnId="{ACB259CB-0782-437C-AE91-04CE095D2AE5}">
      <dgm:prSet/>
      <dgm:spPr/>
      <dgm:t>
        <a:bodyPr rtlCol="0"/>
        <a:lstStyle/>
        <a:p>
          <a:pPr rtl="0"/>
          <a:endParaRPr lang="fr-FR" noProof="0" dirty="0"/>
        </a:p>
      </dgm:t>
    </dgm:pt>
    <dgm:pt modelId="{6ABE9384-859D-4C4C-B983-2B1E39A8B348}">
      <dgm:prSet phldrT="[Text]"/>
      <dgm:spPr/>
      <dgm:t>
        <a:bodyPr rtlCol="0"/>
        <a:lstStyle/>
        <a:p>
          <a:pPr>
            <a:lnSpc>
              <a:spcPct val="100000"/>
            </a:lnSpc>
          </a:pPr>
          <a:r>
            <a:rPr lang="fr-FR" noProof="0" dirty="0">
              <a:solidFill>
                <a:schemeClr val="bg1">
                  <a:lumMod val="85000"/>
                  <a:lumOff val="15000"/>
                </a:schemeClr>
              </a:solidFill>
            </a:rPr>
            <a:t>A quoi ça sert ?</a:t>
          </a:r>
        </a:p>
      </dgm:t>
    </dgm:pt>
    <dgm:pt modelId="{4C63E530-1425-407B-8508-FAC57680DEF0}" type="parTrans" cxnId="{929B611D-ADB7-45E4-812D-4E288BD2D31C}">
      <dgm:prSet/>
      <dgm:spPr/>
      <dgm:t>
        <a:bodyPr rtlCol="0"/>
        <a:lstStyle/>
        <a:p>
          <a:pPr rtl="0"/>
          <a:endParaRPr lang="fr-FR" noProof="0" dirty="0"/>
        </a:p>
      </dgm:t>
    </dgm:pt>
    <dgm:pt modelId="{012549DD-A1CA-4571-A981-CFD78093EB20}" type="sibTrans" cxnId="{929B611D-ADB7-45E4-812D-4E288BD2D31C}">
      <dgm:prSet/>
      <dgm:spPr/>
      <dgm:t>
        <a:bodyPr rtlCol="0"/>
        <a:lstStyle/>
        <a:p>
          <a:pPr rtl="0"/>
          <a:endParaRPr lang="fr-FR" noProof="0" dirty="0"/>
        </a:p>
      </dgm:t>
    </dgm:pt>
    <dgm:pt modelId="{F7214975-5AC4-4CF8-9015-322498751A8A}">
      <dgm:prSet phldrT="[Text]"/>
      <dgm:spPr/>
      <dgm:t>
        <a:bodyPr rtlCol="0"/>
        <a:lstStyle/>
        <a:p>
          <a:pPr>
            <a:lnSpc>
              <a:spcPct val="100000"/>
            </a:lnSpc>
          </a:pPr>
          <a:r>
            <a:rPr lang="fr-FR" noProof="0" dirty="0">
              <a:solidFill>
                <a:schemeClr val="tx1"/>
              </a:solidFill>
            </a:rPr>
            <a:t>Exemple d’utilisation</a:t>
          </a:r>
        </a:p>
      </dgm:t>
    </dgm:pt>
    <dgm:pt modelId="{51AC1870-5B81-422A-9A2E-E1F58EF50843}" type="parTrans" cxnId="{B7CE7116-0D68-4E90-AA49-C97B6B372915}">
      <dgm:prSet/>
      <dgm:spPr/>
      <dgm:t>
        <a:bodyPr rtlCol="0"/>
        <a:lstStyle/>
        <a:p>
          <a:pPr rtl="0"/>
          <a:endParaRPr lang="fr-FR" noProof="0" dirty="0"/>
        </a:p>
      </dgm:t>
    </dgm:pt>
    <dgm:pt modelId="{CE7BE2A3-5633-4666-BB75-6164E26282D5}" type="sibTrans" cxnId="{B7CE7116-0D68-4E90-AA49-C97B6B372915}">
      <dgm:prSet/>
      <dgm:spPr/>
      <dgm:t>
        <a:bodyPr rtlCol="0"/>
        <a:lstStyle/>
        <a:p>
          <a:pPr rtl="0"/>
          <a:endParaRPr lang="fr-FR" noProof="0" dirty="0"/>
        </a:p>
      </dgm:t>
    </dgm:pt>
    <dgm:pt modelId="{44164630-2F05-47D6-AD96-D9713C7C94EA}" type="pres">
      <dgm:prSet presAssocID="{53001724-5C5A-402A-B907-ECA89FAFA97F}" presName="root" presStyleCnt="0">
        <dgm:presLayoutVars>
          <dgm:dir/>
          <dgm:resizeHandles val="exact"/>
        </dgm:presLayoutVars>
      </dgm:prSet>
      <dgm:spPr/>
    </dgm:pt>
    <dgm:pt modelId="{BBB5EE06-EDF8-41BB-B38A-75BA74195339}" type="pres">
      <dgm:prSet presAssocID="{6FA86730-1CE5-4EBE-A9BA-FC19829C945A}" presName="compNode" presStyleCnt="0"/>
      <dgm:spPr/>
    </dgm:pt>
    <dgm:pt modelId="{BD3976FF-3460-411F-BC23-D0B68261F465}" type="pres">
      <dgm:prSet presAssocID="{6FA86730-1CE5-4EBE-A9BA-FC19829C945A}" presName="bgRect" presStyleLbl="bgShp" presStyleIdx="0" presStyleCnt="3"/>
      <dgm:spPr/>
    </dgm:pt>
    <dgm:pt modelId="{55596134-9829-4D70-890A-C69BBF81D77E}" type="pres">
      <dgm:prSet presAssocID="{6FA86730-1CE5-4EBE-A9BA-FC19829C945A}" presName="iconRect" presStyleLbl="node1" presStyleIdx="0" presStyleCnt="3"/>
      <dgm:spPr>
        <a:blipFill dpi="0" rotWithShape="1">
          <a:blip xmlns:r="http://schemas.openxmlformats.org/officeDocument/2006/relationships" r:embed="rId1">
            <a:alphaModFix amt="20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8575"/>
      </dgm:spPr>
      <dgm:extLst>
        <a:ext uri="{E40237B7-FDA0-4F09-8148-C483321AD2D9}">
          <dgm14:cNvPr xmlns:dgm14="http://schemas.microsoft.com/office/drawing/2010/diagram" id="0" name="" descr="Livre ouvert contour"/>
        </a:ext>
      </dgm:extLst>
    </dgm:pt>
    <dgm:pt modelId="{EF52B154-BE74-4151-893E-30A55BCE1232}" type="pres">
      <dgm:prSet presAssocID="{6FA86730-1CE5-4EBE-A9BA-FC19829C945A}" presName="spaceRect" presStyleCnt="0"/>
      <dgm:spPr/>
    </dgm:pt>
    <dgm:pt modelId="{317AA252-427D-40A4-8C7D-92392117FEF6}" type="pres">
      <dgm:prSet presAssocID="{6FA86730-1CE5-4EBE-A9BA-FC19829C945A}" presName="parTx" presStyleLbl="revTx" presStyleIdx="0" presStyleCnt="3">
        <dgm:presLayoutVars>
          <dgm:chMax val="0"/>
          <dgm:chPref val="0"/>
        </dgm:presLayoutVars>
      </dgm:prSet>
      <dgm:spPr/>
    </dgm:pt>
    <dgm:pt modelId="{DB828AB6-BF3C-4FBC-936A-ABF577D4A72E}" type="pres">
      <dgm:prSet presAssocID="{F397379E-0BDA-46CE-8393-B1D10C55E1BA}" presName="sibTrans" presStyleCnt="0"/>
      <dgm:spPr/>
    </dgm:pt>
    <dgm:pt modelId="{2862063A-01C9-45B8-BC29-0877E16269D6}" type="pres">
      <dgm:prSet presAssocID="{6ABE9384-859D-4C4C-B983-2B1E39A8B348}" presName="compNode" presStyleCnt="0"/>
      <dgm:spPr/>
    </dgm:pt>
    <dgm:pt modelId="{5DD1A591-E379-4123-AFEF-0E0E1C78A6C8}" type="pres">
      <dgm:prSet presAssocID="{6ABE9384-859D-4C4C-B983-2B1E39A8B348}" presName="bgRect" presStyleLbl="bgShp" presStyleIdx="1" presStyleCnt="3"/>
      <dgm:spPr/>
    </dgm:pt>
    <dgm:pt modelId="{FCE68459-8AC8-4D4B-8B2A-B85347F651AB}" type="pres">
      <dgm:prSet presAssocID="{6ABE9384-859D-4C4C-B983-2B1E39A8B348}" presName="iconRect" presStyleLbl="node1" presStyleIdx="1" presStyleCnt="3"/>
      <dgm:spPr>
        <a:blipFill dpi="0" rotWithShape="1">
          <a:blip xmlns:r="http://schemas.openxmlformats.org/officeDocument/2006/relationships"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7840CE1B-2464-4289-B418-12904C5D46CE}" type="pres">
      <dgm:prSet presAssocID="{6ABE9384-859D-4C4C-B983-2B1E39A8B348}" presName="spaceRect" presStyleCnt="0"/>
      <dgm:spPr/>
    </dgm:pt>
    <dgm:pt modelId="{0F75F18A-3C22-462D-9DAB-5E8D88D9A51B}" type="pres">
      <dgm:prSet presAssocID="{6ABE9384-859D-4C4C-B983-2B1E39A8B348}" presName="parTx" presStyleLbl="revTx" presStyleIdx="1" presStyleCnt="3">
        <dgm:presLayoutVars>
          <dgm:chMax val="0"/>
          <dgm:chPref val="0"/>
        </dgm:presLayoutVars>
      </dgm:prSet>
      <dgm:spPr/>
    </dgm:pt>
    <dgm:pt modelId="{AC2B0169-D740-4583-96BE-D8F87AC7FE01}" type="pres">
      <dgm:prSet presAssocID="{012549DD-A1CA-4571-A981-CFD78093EB20}" presName="sibTrans" presStyleCnt="0"/>
      <dgm:spPr/>
    </dgm:pt>
    <dgm:pt modelId="{9602AFE8-70EE-42FC-9CD5-A2E6AA3E2091}" type="pres">
      <dgm:prSet presAssocID="{F7214975-5AC4-4CF8-9015-322498751A8A}" presName="compNode" presStyleCnt="0"/>
      <dgm:spPr/>
    </dgm:pt>
    <dgm:pt modelId="{B231036C-5FBE-4605-8393-F1B6359EE169}" type="pres">
      <dgm:prSet presAssocID="{F7214975-5AC4-4CF8-9015-322498751A8A}" presName="bgRect" presStyleLbl="bgShp" presStyleIdx="2" presStyleCnt="3"/>
      <dgm:spPr/>
    </dgm:pt>
    <dgm:pt modelId="{A64BFE9C-AA80-43CE-8FF6-8D33BAD07C57}" type="pres">
      <dgm:prSet presAssocID="{F7214975-5AC4-4CF8-9015-322498751A8A}" presName="iconRect" presStyleLbl="node1" presStyleIdx="2" presStyleCnt="3"/>
      <dgm:spPr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2D725CFB-B072-491A-B436-3AD21D0542FE}" type="pres">
      <dgm:prSet presAssocID="{F7214975-5AC4-4CF8-9015-322498751A8A}" presName="spaceRect" presStyleCnt="0"/>
      <dgm:spPr/>
    </dgm:pt>
    <dgm:pt modelId="{556AE736-B6E0-4DC7-8429-5ADFCF947C4F}" type="pres">
      <dgm:prSet presAssocID="{F7214975-5AC4-4CF8-9015-322498751A8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7CE7116-0D68-4E90-AA49-C97B6B372915}" srcId="{53001724-5C5A-402A-B907-ECA89FAFA97F}" destId="{F7214975-5AC4-4CF8-9015-322498751A8A}" srcOrd="2" destOrd="0" parTransId="{51AC1870-5B81-422A-9A2E-E1F58EF50843}" sibTransId="{CE7BE2A3-5633-4666-BB75-6164E26282D5}"/>
    <dgm:cxn modelId="{929B611D-ADB7-45E4-812D-4E288BD2D31C}" srcId="{53001724-5C5A-402A-B907-ECA89FAFA97F}" destId="{6ABE9384-859D-4C4C-B983-2B1E39A8B348}" srcOrd="1" destOrd="0" parTransId="{4C63E530-1425-407B-8508-FAC57680DEF0}" sibTransId="{012549DD-A1CA-4571-A981-CFD78093EB20}"/>
    <dgm:cxn modelId="{E42F3627-E378-4611-9E44-8C53F460E990}" type="presOf" srcId="{6FA86730-1CE5-4EBE-A9BA-FC19829C945A}" destId="{317AA252-427D-40A4-8C7D-92392117FEF6}" srcOrd="0" destOrd="0" presId="urn:microsoft.com/office/officeart/2018/2/layout/IconVerticalSolidList"/>
    <dgm:cxn modelId="{1C605B4C-E51E-44B8-8933-D52963ED863D}" type="presOf" srcId="{6ABE9384-859D-4C4C-B983-2B1E39A8B348}" destId="{0F75F18A-3C22-462D-9DAB-5E8D88D9A51B}" srcOrd="0" destOrd="0" presId="urn:microsoft.com/office/officeart/2018/2/layout/IconVerticalSolidList"/>
    <dgm:cxn modelId="{D0D95555-C348-4CF7-8A46-F7A2BF92D08A}" type="presOf" srcId="{53001724-5C5A-402A-B907-ECA89FAFA97F}" destId="{44164630-2F05-47D6-AD96-D9713C7C94EA}" srcOrd="0" destOrd="0" presId="urn:microsoft.com/office/officeart/2018/2/layout/IconVerticalSolidList"/>
    <dgm:cxn modelId="{25117D8B-5CE2-438F-9411-12A7FD4D7BCF}" type="presOf" srcId="{F7214975-5AC4-4CF8-9015-322498751A8A}" destId="{556AE736-B6E0-4DC7-8429-5ADFCF947C4F}" srcOrd="0" destOrd="0" presId="urn:microsoft.com/office/officeart/2018/2/layout/IconVerticalSolidList"/>
    <dgm:cxn modelId="{ACB259CB-0782-437C-AE91-04CE095D2AE5}" srcId="{53001724-5C5A-402A-B907-ECA89FAFA97F}" destId="{6FA86730-1CE5-4EBE-A9BA-FC19829C945A}" srcOrd="0" destOrd="0" parTransId="{A1BB3DDB-A2CF-407F-9044-E3AC1B808421}" sibTransId="{F397379E-0BDA-46CE-8393-B1D10C55E1BA}"/>
    <dgm:cxn modelId="{9FB3D75A-7318-40AD-9643-F5D113BEF3EA}" type="presParOf" srcId="{44164630-2F05-47D6-AD96-D9713C7C94EA}" destId="{BBB5EE06-EDF8-41BB-B38A-75BA74195339}" srcOrd="0" destOrd="0" presId="urn:microsoft.com/office/officeart/2018/2/layout/IconVerticalSolidList"/>
    <dgm:cxn modelId="{9FE1ADA8-0652-4F08-909B-6F1F8C7865F7}" type="presParOf" srcId="{BBB5EE06-EDF8-41BB-B38A-75BA74195339}" destId="{BD3976FF-3460-411F-BC23-D0B68261F465}" srcOrd="0" destOrd="0" presId="urn:microsoft.com/office/officeart/2018/2/layout/IconVerticalSolidList"/>
    <dgm:cxn modelId="{02F1752E-8943-4CED-AB23-FD169E28320D}" type="presParOf" srcId="{BBB5EE06-EDF8-41BB-B38A-75BA74195339}" destId="{55596134-9829-4D70-890A-C69BBF81D77E}" srcOrd="1" destOrd="0" presId="urn:microsoft.com/office/officeart/2018/2/layout/IconVerticalSolidList"/>
    <dgm:cxn modelId="{B0AA3935-03A2-4CCF-A853-AB8E050001AB}" type="presParOf" srcId="{BBB5EE06-EDF8-41BB-B38A-75BA74195339}" destId="{EF52B154-BE74-4151-893E-30A55BCE1232}" srcOrd="2" destOrd="0" presId="urn:microsoft.com/office/officeart/2018/2/layout/IconVerticalSolidList"/>
    <dgm:cxn modelId="{27C9A290-584D-453B-93FD-FA35380C106B}" type="presParOf" srcId="{BBB5EE06-EDF8-41BB-B38A-75BA74195339}" destId="{317AA252-427D-40A4-8C7D-92392117FEF6}" srcOrd="3" destOrd="0" presId="urn:microsoft.com/office/officeart/2018/2/layout/IconVerticalSolidList"/>
    <dgm:cxn modelId="{78E03A4A-6EE4-4028-8A51-8793E0D3E1A8}" type="presParOf" srcId="{44164630-2F05-47D6-AD96-D9713C7C94EA}" destId="{DB828AB6-BF3C-4FBC-936A-ABF577D4A72E}" srcOrd="1" destOrd="0" presId="urn:microsoft.com/office/officeart/2018/2/layout/IconVerticalSolidList"/>
    <dgm:cxn modelId="{37B51E1B-2833-450E-AED0-0479588A1773}" type="presParOf" srcId="{44164630-2F05-47D6-AD96-D9713C7C94EA}" destId="{2862063A-01C9-45B8-BC29-0877E16269D6}" srcOrd="2" destOrd="0" presId="urn:microsoft.com/office/officeart/2018/2/layout/IconVerticalSolidList"/>
    <dgm:cxn modelId="{0568F507-FCED-4896-B7EE-3C55B05820B4}" type="presParOf" srcId="{2862063A-01C9-45B8-BC29-0877E16269D6}" destId="{5DD1A591-E379-4123-AFEF-0E0E1C78A6C8}" srcOrd="0" destOrd="0" presId="urn:microsoft.com/office/officeart/2018/2/layout/IconVerticalSolidList"/>
    <dgm:cxn modelId="{3350E533-B59F-4225-911C-3AF81C5BB096}" type="presParOf" srcId="{2862063A-01C9-45B8-BC29-0877E16269D6}" destId="{FCE68459-8AC8-4D4B-8B2A-B85347F651AB}" srcOrd="1" destOrd="0" presId="urn:microsoft.com/office/officeart/2018/2/layout/IconVerticalSolidList"/>
    <dgm:cxn modelId="{D1507AE6-EFD3-4D91-8F89-13072D5D3B99}" type="presParOf" srcId="{2862063A-01C9-45B8-BC29-0877E16269D6}" destId="{7840CE1B-2464-4289-B418-12904C5D46CE}" srcOrd="2" destOrd="0" presId="urn:microsoft.com/office/officeart/2018/2/layout/IconVerticalSolidList"/>
    <dgm:cxn modelId="{3F44C565-7FFB-4A68-99E4-AC437FE954ED}" type="presParOf" srcId="{2862063A-01C9-45B8-BC29-0877E16269D6}" destId="{0F75F18A-3C22-462D-9DAB-5E8D88D9A51B}" srcOrd="3" destOrd="0" presId="urn:microsoft.com/office/officeart/2018/2/layout/IconVerticalSolidList"/>
    <dgm:cxn modelId="{4A49B124-E089-4890-B36F-962056FA9588}" type="presParOf" srcId="{44164630-2F05-47D6-AD96-D9713C7C94EA}" destId="{AC2B0169-D740-4583-96BE-D8F87AC7FE01}" srcOrd="3" destOrd="0" presId="urn:microsoft.com/office/officeart/2018/2/layout/IconVerticalSolidList"/>
    <dgm:cxn modelId="{8CF64B13-46A8-42CA-8DD2-87241C9E1D4B}" type="presParOf" srcId="{44164630-2F05-47D6-AD96-D9713C7C94EA}" destId="{9602AFE8-70EE-42FC-9CD5-A2E6AA3E2091}" srcOrd="4" destOrd="0" presId="urn:microsoft.com/office/officeart/2018/2/layout/IconVerticalSolidList"/>
    <dgm:cxn modelId="{8CB9CD9D-905C-4263-9E48-D0A18051D03C}" type="presParOf" srcId="{9602AFE8-70EE-42FC-9CD5-A2E6AA3E2091}" destId="{B231036C-5FBE-4605-8393-F1B6359EE169}" srcOrd="0" destOrd="0" presId="urn:microsoft.com/office/officeart/2018/2/layout/IconVerticalSolidList"/>
    <dgm:cxn modelId="{82828E1A-3E6B-4878-B080-25C2C978B9AE}" type="presParOf" srcId="{9602AFE8-70EE-42FC-9CD5-A2E6AA3E2091}" destId="{A64BFE9C-AA80-43CE-8FF6-8D33BAD07C57}" srcOrd="1" destOrd="0" presId="urn:microsoft.com/office/officeart/2018/2/layout/IconVerticalSolidList"/>
    <dgm:cxn modelId="{07115384-BCC9-4BBA-9940-4283AA60CBB1}" type="presParOf" srcId="{9602AFE8-70EE-42FC-9CD5-A2E6AA3E2091}" destId="{2D725CFB-B072-491A-B436-3AD21D0542FE}" srcOrd="2" destOrd="0" presId="urn:microsoft.com/office/officeart/2018/2/layout/IconVerticalSolidList"/>
    <dgm:cxn modelId="{8EE77B3E-8046-4DAA-9D80-2E3511DF47D2}" type="presParOf" srcId="{9602AFE8-70EE-42FC-9CD5-A2E6AA3E2091}" destId="{556AE736-B6E0-4DC7-8429-5ADFCF947C4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3001724-5C5A-402A-B907-ECA89FAFA97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</dgm:pt>
    <dgm:pt modelId="{6FA86730-1CE5-4EBE-A9BA-FC19829C945A}">
      <dgm:prSet phldrT="[Text]"/>
      <dgm:spPr/>
      <dgm:t>
        <a:bodyPr rtlCol="0"/>
        <a:lstStyle/>
        <a:p>
          <a:pPr>
            <a:lnSpc>
              <a:spcPct val="100000"/>
            </a:lnSpc>
          </a:pPr>
          <a:r>
            <a:rPr lang="fr-FR" noProof="0" dirty="0">
              <a:solidFill>
                <a:schemeClr val="bg1">
                  <a:lumMod val="85000"/>
                  <a:lumOff val="15000"/>
                </a:schemeClr>
              </a:solidFill>
            </a:rPr>
            <a:t>C’est quoi ?</a:t>
          </a:r>
        </a:p>
      </dgm:t>
    </dgm:pt>
    <dgm:pt modelId="{A1BB3DDB-A2CF-407F-9044-E3AC1B808421}" type="parTrans" cxnId="{ACB259CB-0782-437C-AE91-04CE095D2AE5}">
      <dgm:prSet/>
      <dgm:spPr/>
      <dgm:t>
        <a:bodyPr rtlCol="0"/>
        <a:lstStyle/>
        <a:p>
          <a:pPr rtl="0"/>
          <a:endParaRPr lang="fr-FR" noProof="0" dirty="0"/>
        </a:p>
      </dgm:t>
    </dgm:pt>
    <dgm:pt modelId="{F397379E-0BDA-46CE-8393-B1D10C55E1BA}" type="sibTrans" cxnId="{ACB259CB-0782-437C-AE91-04CE095D2AE5}">
      <dgm:prSet/>
      <dgm:spPr/>
      <dgm:t>
        <a:bodyPr rtlCol="0"/>
        <a:lstStyle/>
        <a:p>
          <a:pPr rtl="0"/>
          <a:endParaRPr lang="fr-FR" noProof="0" dirty="0"/>
        </a:p>
      </dgm:t>
    </dgm:pt>
    <dgm:pt modelId="{6ABE9384-859D-4C4C-B983-2B1E39A8B348}">
      <dgm:prSet phldrT="[Text]"/>
      <dgm:spPr/>
      <dgm:t>
        <a:bodyPr rtlCol="0"/>
        <a:lstStyle/>
        <a:p>
          <a:pPr>
            <a:lnSpc>
              <a:spcPct val="100000"/>
            </a:lnSpc>
          </a:pPr>
          <a:r>
            <a:rPr lang="fr-FR" noProof="0" dirty="0">
              <a:solidFill>
                <a:schemeClr val="bg1">
                  <a:lumMod val="85000"/>
                  <a:lumOff val="15000"/>
                </a:schemeClr>
              </a:solidFill>
            </a:rPr>
            <a:t>A quoi ça sert ?</a:t>
          </a:r>
        </a:p>
      </dgm:t>
    </dgm:pt>
    <dgm:pt modelId="{4C63E530-1425-407B-8508-FAC57680DEF0}" type="parTrans" cxnId="{929B611D-ADB7-45E4-812D-4E288BD2D31C}">
      <dgm:prSet/>
      <dgm:spPr/>
      <dgm:t>
        <a:bodyPr rtlCol="0"/>
        <a:lstStyle/>
        <a:p>
          <a:pPr rtl="0"/>
          <a:endParaRPr lang="fr-FR" noProof="0" dirty="0"/>
        </a:p>
      </dgm:t>
    </dgm:pt>
    <dgm:pt modelId="{012549DD-A1CA-4571-A981-CFD78093EB20}" type="sibTrans" cxnId="{929B611D-ADB7-45E4-812D-4E288BD2D31C}">
      <dgm:prSet/>
      <dgm:spPr/>
      <dgm:t>
        <a:bodyPr rtlCol="0"/>
        <a:lstStyle/>
        <a:p>
          <a:pPr rtl="0"/>
          <a:endParaRPr lang="fr-FR" noProof="0" dirty="0"/>
        </a:p>
      </dgm:t>
    </dgm:pt>
    <dgm:pt modelId="{F7214975-5AC4-4CF8-9015-322498751A8A}">
      <dgm:prSet phldrT="[Text]"/>
      <dgm:spPr/>
      <dgm:t>
        <a:bodyPr rtlCol="0"/>
        <a:lstStyle/>
        <a:p>
          <a:pPr>
            <a:lnSpc>
              <a:spcPct val="100000"/>
            </a:lnSpc>
          </a:pPr>
          <a:r>
            <a:rPr lang="fr-FR" noProof="0" dirty="0">
              <a:solidFill>
                <a:schemeClr val="tx1"/>
              </a:solidFill>
            </a:rPr>
            <a:t>Exemple d’utilisation</a:t>
          </a:r>
        </a:p>
      </dgm:t>
    </dgm:pt>
    <dgm:pt modelId="{51AC1870-5B81-422A-9A2E-E1F58EF50843}" type="parTrans" cxnId="{B7CE7116-0D68-4E90-AA49-C97B6B372915}">
      <dgm:prSet/>
      <dgm:spPr/>
      <dgm:t>
        <a:bodyPr rtlCol="0"/>
        <a:lstStyle/>
        <a:p>
          <a:pPr rtl="0"/>
          <a:endParaRPr lang="fr-FR" noProof="0" dirty="0"/>
        </a:p>
      </dgm:t>
    </dgm:pt>
    <dgm:pt modelId="{CE7BE2A3-5633-4666-BB75-6164E26282D5}" type="sibTrans" cxnId="{B7CE7116-0D68-4E90-AA49-C97B6B372915}">
      <dgm:prSet/>
      <dgm:spPr/>
      <dgm:t>
        <a:bodyPr rtlCol="0"/>
        <a:lstStyle/>
        <a:p>
          <a:pPr rtl="0"/>
          <a:endParaRPr lang="fr-FR" noProof="0" dirty="0"/>
        </a:p>
      </dgm:t>
    </dgm:pt>
    <dgm:pt modelId="{44164630-2F05-47D6-AD96-D9713C7C94EA}" type="pres">
      <dgm:prSet presAssocID="{53001724-5C5A-402A-B907-ECA89FAFA97F}" presName="root" presStyleCnt="0">
        <dgm:presLayoutVars>
          <dgm:dir/>
          <dgm:resizeHandles val="exact"/>
        </dgm:presLayoutVars>
      </dgm:prSet>
      <dgm:spPr/>
    </dgm:pt>
    <dgm:pt modelId="{BBB5EE06-EDF8-41BB-B38A-75BA74195339}" type="pres">
      <dgm:prSet presAssocID="{6FA86730-1CE5-4EBE-A9BA-FC19829C945A}" presName="compNode" presStyleCnt="0"/>
      <dgm:spPr/>
    </dgm:pt>
    <dgm:pt modelId="{BD3976FF-3460-411F-BC23-D0B68261F465}" type="pres">
      <dgm:prSet presAssocID="{6FA86730-1CE5-4EBE-A9BA-FC19829C945A}" presName="bgRect" presStyleLbl="bgShp" presStyleIdx="0" presStyleCnt="3"/>
      <dgm:spPr/>
    </dgm:pt>
    <dgm:pt modelId="{55596134-9829-4D70-890A-C69BBF81D77E}" type="pres">
      <dgm:prSet presAssocID="{6FA86730-1CE5-4EBE-A9BA-FC19829C945A}" presName="iconRect" presStyleLbl="node1" presStyleIdx="0" presStyleCnt="3"/>
      <dgm:spPr>
        <a:blipFill dpi="0" rotWithShape="1">
          <a:blip xmlns:r="http://schemas.openxmlformats.org/officeDocument/2006/relationships" r:embed="rId1">
            <a:alphaModFix amt="20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8575"/>
      </dgm:spPr>
      <dgm:extLst>
        <a:ext uri="{E40237B7-FDA0-4F09-8148-C483321AD2D9}">
          <dgm14:cNvPr xmlns:dgm14="http://schemas.microsoft.com/office/drawing/2010/diagram" id="0" name="" descr="Livre ouvert contour"/>
        </a:ext>
      </dgm:extLst>
    </dgm:pt>
    <dgm:pt modelId="{EF52B154-BE74-4151-893E-30A55BCE1232}" type="pres">
      <dgm:prSet presAssocID="{6FA86730-1CE5-4EBE-A9BA-FC19829C945A}" presName="spaceRect" presStyleCnt="0"/>
      <dgm:spPr/>
    </dgm:pt>
    <dgm:pt modelId="{317AA252-427D-40A4-8C7D-92392117FEF6}" type="pres">
      <dgm:prSet presAssocID="{6FA86730-1CE5-4EBE-A9BA-FC19829C945A}" presName="parTx" presStyleLbl="revTx" presStyleIdx="0" presStyleCnt="3">
        <dgm:presLayoutVars>
          <dgm:chMax val="0"/>
          <dgm:chPref val="0"/>
        </dgm:presLayoutVars>
      </dgm:prSet>
      <dgm:spPr/>
    </dgm:pt>
    <dgm:pt modelId="{DB828AB6-BF3C-4FBC-936A-ABF577D4A72E}" type="pres">
      <dgm:prSet presAssocID="{F397379E-0BDA-46CE-8393-B1D10C55E1BA}" presName="sibTrans" presStyleCnt="0"/>
      <dgm:spPr/>
    </dgm:pt>
    <dgm:pt modelId="{2862063A-01C9-45B8-BC29-0877E16269D6}" type="pres">
      <dgm:prSet presAssocID="{6ABE9384-859D-4C4C-B983-2B1E39A8B348}" presName="compNode" presStyleCnt="0"/>
      <dgm:spPr/>
    </dgm:pt>
    <dgm:pt modelId="{5DD1A591-E379-4123-AFEF-0E0E1C78A6C8}" type="pres">
      <dgm:prSet presAssocID="{6ABE9384-859D-4C4C-B983-2B1E39A8B348}" presName="bgRect" presStyleLbl="bgShp" presStyleIdx="1" presStyleCnt="3"/>
      <dgm:spPr/>
    </dgm:pt>
    <dgm:pt modelId="{FCE68459-8AC8-4D4B-8B2A-B85347F651AB}" type="pres">
      <dgm:prSet presAssocID="{6ABE9384-859D-4C4C-B983-2B1E39A8B348}" presName="iconRect" presStyleLbl="node1" presStyleIdx="1" presStyleCnt="3"/>
      <dgm:spPr>
        <a:blipFill dpi="0" rotWithShape="1">
          <a:blip xmlns:r="http://schemas.openxmlformats.org/officeDocument/2006/relationships"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7840CE1B-2464-4289-B418-12904C5D46CE}" type="pres">
      <dgm:prSet presAssocID="{6ABE9384-859D-4C4C-B983-2B1E39A8B348}" presName="spaceRect" presStyleCnt="0"/>
      <dgm:spPr/>
    </dgm:pt>
    <dgm:pt modelId="{0F75F18A-3C22-462D-9DAB-5E8D88D9A51B}" type="pres">
      <dgm:prSet presAssocID="{6ABE9384-859D-4C4C-B983-2B1E39A8B348}" presName="parTx" presStyleLbl="revTx" presStyleIdx="1" presStyleCnt="3">
        <dgm:presLayoutVars>
          <dgm:chMax val="0"/>
          <dgm:chPref val="0"/>
        </dgm:presLayoutVars>
      </dgm:prSet>
      <dgm:spPr/>
    </dgm:pt>
    <dgm:pt modelId="{AC2B0169-D740-4583-96BE-D8F87AC7FE01}" type="pres">
      <dgm:prSet presAssocID="{012549DD-A1CA-4571-A981-CFD78093EB20}" presName="sibTrans" presStyleCnt="0"/>
      <dgm:spPr/>
    </dgm:pt>
    <dgm:pt modelId="{9602AFE8-70EE-42FC-9CD5-A2E6AA3E2091}" type="pres">
      <dgm:prSet presAssocID="{F7214975-5AC4-4CF8-9015-322498751A8A}" presName="compNode" presStyleCnt="0"/>
      <dgm:spPr/>
    </dgm:pt>
    <dgm:pt modelId="{B231036C-5FBE-4605-8393-F1B6359EE169}" type="pres">
      <dgm:prSet presAssocID="{F7214975-5AC4-4CF8-9015-322498751A8A}" presName="bgRect" presStyleLbl="bgShp" presStyleIdx="2" presStyleCnt="3"/>
      <dgm:spPr/>
    </dgm:pt>
    <dgm:pt modelId="{A64BFE9C-AA80-43CE-8FF6-8D33BAD07C57}" type="pres">
      <dgm:prSet presAssocID="{F7214975-5AC4-4CF8-9015-322498751A8A}" presName="iconRect" presStyleLbl="node1" presStyleIdx="2" presStyleCnt="3"/>
      <dgm:spPr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2D725CFB-B072-491A-B436-3AD21D0542FE}" type="pres">
      <dgm:prSet presAssocID="{F7214975-5AC4-4CF8-9015-322498751A8A}" presName="spaceRect" presStyleCnt="0"/>
      <dgm:spPr/>
    </dgm:pt>
    <dgm:pt modelId="{556AE736-B6E0-4DC7-8429-5ADFCF947C4F}" type="pres">
      <dgm:prSet presAssocID="{F7214975-5AC4-4CF8-9015-322498751A8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7CE7116-0D68-4E90-AA49-C97B6B372915}" srcId="{53001724-5C5A-402A-B907-ECA89FAFA97F}" destId="{F7214975-5AC4-4CF8-9015-322498751A8A}" srcOrd="2" destOrd="0" parTransId="{51AC1870-5B81-422A-9A2E-E1F58EF50843}" sibTransId="{CE7BE2A3-5633-4666-BB75-6164E26282D5}"/>
    <dgm:cxn modelId="{929B611D-ADB7-45E4-812D-4E288BD2D31C}" srcId="{53001724-5C5A-402A-B907-ECA89FAFA97F}" destId="{6ABE9384-859D-4C4C-B983-2B1E39A8B348}" srcOrd="1" destOrd="0" parTransId="{4C63E530-1425-407B-8508-FAC57680DEF0}" sibTransId="{012549DD-A1CA-4571-A981-CFD78093EB20}"/>
    <dgm:cxn modelId="{E42F3627-E378-4611-9E44-8C53F460E990}" type="presOf" srcId="{6FA86730-1CE5-4EBE-A9BA-FC19829C945A}" destId="{317AA252-427D-40A4-8C7D-92392117FEF6}" srcOrd="0" destOrd="0" presId="urn:microsoft.com/office/officeart/2018/2/layout/IconVerticalSolidList"/>
    <dgm:cxn modelId="{1C605B4C-E51E-44B8-8933-D52963ED863D}" type="presOf" srcId="{6ABE9384-859D-4C4C-B983-2B1E39A8B348}" destId="{0F75F18A-3C22-462D-9DAB-5E8D88D9A51B}" srcOrd="0" destOrd="0" presId="urn:microsoft.com/office/officeart/2018/2/layout/IconVerticalSolidList"/>
    <dgm:cxn modelId="{D0D95555-C348-4CF7-8A46-F7A2BF92D08A}" type="presOf" srcId="{53001724-5C5A-402A-B907-ECA89FAFA97F}" destId="{44164630-2F05-47D6-AD96-D9713C7C94EA}" srcOrd="0" destOrd="0" presId="urn:microsoft.com/office/officeart/2018/2/layout/IconVerticalSolidList"/>
    <dgm:cxn modelId="{25117D8B-5CE2-438F-9411-12A7FD4D7BCF}" type="presOf" srcId="{F7214975-5AC4-4CF8-9015-322498751A8A}" destId="{556AE736-B6E0-4DC7-8429-5ADFCF947C4F}" srcOrd="0" destOrd="0" presId="urn:microsoft.com/office/officeart/2018/2/layout/IconVerticalSolidList"/>
    <dgm:cxn modelId="{ACB259CB-0782-437C-AE91-04CE095D2AE5}" srcId="{53001724-5C5A-402A-B907-ECA89FAFA97F}" destId="{6FA86730-1CE5-4EBE-A9BA-FC19829C945A}" srcOrd="0" destOrd="0" parTransId="{A1BB3DDB-A2CF-407F-9044-E3AC1B808421}" sibTransId="{F397379E-0BDA-46CE-8393-B1D10C55E1BA}"/>
    <dgm:cxn modelId="{9FB3D75A-7318-40AD-9643-F5D113BEF3EA}" type="presParOf" srcId="{44164630-2F05-47D6-AD96-D9713C7C94EA}" destId="{BBB5EE06-EDF8-41BB-B38A-75BA74195339}" srcOrd="0" destOrd="0" presId="urn:microsoft.com/office/officeart/2018/2/layout/IconVerticalSolidList"/>
    <dgm:cxn modelId="{9FE1ADA8-0652-4F08-909B-6F1F8C7865F7}" type="presParOf" srcId="{BBB5EE06-EDF8-41BB-B38A-75BA74195339}" destId="{BD3976FF-3460-411F-BC23-D0B68261F465}" srcOrd="0" destOrd="0" presId="urn:microsoft.com/office/officeart/2018/2/layout/IconVerticalSolidList"/>
    <dgm:cxn modelId="{02F1752E-8943-4CED-AB23-FD169E28320D}" type="presParOf" srcId="{BBB5EE06-EDF8-41BB-B38A-75BA74195339}" destId="{55596134-9829-4D70-890A-C69BBF81D77E}" srcOrd="1" destOrd="0" presId="urn:microsoft.com/office/officeart/2018/2/layout/IconVerticalSolidList"/>
    <dgm:cxn modelId="{B0AA3935-03A2-4CCF-A853-AB8E050001AB}" type="presParOf" srcId="{BBB5EE06-EDF8-41BB-B38A-75BA74195339}" destId="{EF52B154-BE74-4151-893E-30A55BCE1232}" srcOrd="2" destOrd="0" presId="urn:microsoft.com/office/officeart/2018/2/layout/IconVerticalSolidList"/>
    <dgm:cxn modelId="{27C9A290-584D-453B-93FD-FA35380C106B}" type="presParOf" srcId="{BBB5EE06-EDF8-41BB-B38A-75BA74195339}" destId="{317AA252-427D-40A4-8C7D-92392117FEF6}" srcOrd="3" destOrd="0" presId="urn:microsoft.com/office/officeart/2018/2/layout/IconVerticalSolidList"/>
    <dgm:cxn modelId="{78E03A4A-6EE4-4028-8A51-8793E0D3E1A8}" type="presParOf" srcId="{44164630-2F05-47D6-AD96-D9713C7C94EA}" destId="{DB828AB6-BF3C-4FBC-936A-ABF577D4A72E}" srcOrd="1" destOrd="0" presId="urn:microsoft.com/office/officeart/2018/2/layout/IconVerticalSolidList"/>
    <dgm:cxn modelId="{37B51E1B-2833-450E-AED0-0479588A1773}" type="presParOf" srcId="{44164630-2F05-47D6-AD96-D9713C7C94EA}" destId="{2862063A-01C9-45B8-BC29-0877E16269D6}" srcOrd="2" destOrd="0" presId="urn:microsoft.com/office/officeart/2018/2/layout/IconVerticalSolidList"/>
    <dgm:cxn modelId="{0568F507-FCED-4896-B7EE-3C55B05820B4}" type="presParOf" srcId="{2862063A-01C9-45B8-BC29-0877E16269D6}" destId="{5DD1A591-E379-4123-AFEF-0E0E1C78A6C8}" srcOrd="0" destOrd="0" presId="urn:microsoft.com/office/officeart/2018/2/layout/IconVerticalSolidList"/>
    <dgm:cxn modelId="{3350E533-B59F-4225-911C-3AF81C5BB096}" type="presParOf" srcId="{2862063A-01C9-45B8-BC29-0877E16269D6}" destId="{FCE68459-8AC8-4D4B-8B2A-B85347F651AB}" srcOrd="1" destOrd="0" presId="urn:microsoft.com/office/officeart/2018/2/layout/IconVerticalSolidList"/>
    <dgm:cxn modelId="{D1507AE6-EFD3-4D91-8F89-13072D5D3B99}" type="presParOf" srcId="{2862063A-01C9-45B8-BC29-0877E16269D6}" destId="{7840CE1B-2464-4289-B418-12904C5D46CE}" srcOrd="2" destOrd="0" presId="urn:microsoft.com/office/officeart/2018/2/layout/IconVerticalSolidList"/>
    <dgm:cxn modelId="{3F44C565-7FFB-4A68-99E4-AC437FE954ED}" type="presParOf" srcId="{2862063A-01C9-45B8-BC29-0877E16269D6}" destId="{0F75F18A-3C22-462D-9DAB-5E8D88D9A51B}" srcOrd="3" destOrd="0" presId="urn:microsoft.com/office/officeart/2018/2/layout/IconVerticalSolidList"/>
    <dgm:cxn modelId="{4A49B124-E089-4890-B36F-962056FA9588}" type="presParOf" srcId="{44164630-2F05-47D6-AD96-D9713C7C94EA}" destId="{AC2B0169-D740-4583-96BE-D8F87AC7FE01}" srcOrd="3" destOrd="0" presId="urn:microsoft.com/office/officeart/2018/2/layout/IconVerticalSolidList"/>
    <dgm:cxn modelId="{8CF64B13-46A8-42CA-8DD2-87241C9E1D4B}" type="presParOf" srcId="{44164630-2F05-47D6-AD96-D9713C7C94EA}" destId="{9602AFE8-70EE-42FC-9CD5-A2E6AA3E2091}" srcOrd="4" destOrd="0" presId="urn:microsoft.com/office/officeart/2018/2/layout/IconVerticalSolidList"/>
    <dgm:cxn modelId="{8CB9CD9D-905C-4263-9E48-D0A18051D03C}" type="presParOf" srcId="{9602AFE8-70EE-42FC-9CD5-A2E6AA3E2091}" destId="{B231036C-5FBE-4605-8393-F1B6359EE169}" srcOrd="0" destOrd="0" presId="urn:microsoft.com/office/officeart/2018/2/layout/IconVerticalSolidList"/>
    <dgm:cxn modelId="{82828E1A-3E6B-4878-B080-25C2C978B9AE}" type="presParOf" srcId="{9602AFE8-70EE-42FC-9CD5-A2E6AA3E2091}" destId="{A64BFE9C-AA80-43CE-8FF6-8D33BAD07C57}" srcOrd="1" destOrd="0" presId="urn:microsoft.com/office/officeart/2018/2/layout/IconVerticalSolidList"/>
    <dgm:cxn modelId="{07115384-BCC9-4BBA-9940-4283AA60CBB1}" type="presParOf" srcId="{9602AFE8-70EE-42FC-9CD5-A2E6AA3E2091}" destId="{2D725CFB-B072-491A-B436-3AD21D0542FE}" srcOrd="2" destOrd="0" presId="urn:microsoft.com/office/officeart/2018/2/layout/IconVerticalSolidList"/>
    <dgm:cxn modelId="{8EE77B3E-8046-4DAA-9D80-2E3511DF47D2}" type="presParOf" srcId="{9602AFE8-70EE-42FC-9CD5-A2E6AA3E2091}" destId="{556AE736-B6E0-4DC7-8429-5ADFCF947C4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3001724-5C5A-402A-B907-ECA89FAFA97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</dgm:pt>
    <dgm:pt modelId="{6FA86730-1CE5-4EBE-A9BA-FC19829C945A}">
      <dgm:prSet phldrT="[Text]"/>
      <dgm:spPr/>
      <dgm:t>
        <a:bodyPr rtlCol="0"/>
        <a:lstStyle/>
        <a:p>
          <a:pPr>
            <a:lnSpc>
              <a:spcPct val="100000"/>
            </a:lnSpc>
          </a:pPr>
          <a:r>
            <a:rPr lang="fr-FR" noProof="0" dirty="0">
              <a:solidFill>
                <a:schemeClr val="bg1">
                  <a:lumMod val="85000"/>
                  <a:lumOff val="15000"/>
                </a:schemeClr>
              </a:solidFill>
            </a:rPr>
            <a:t>C’est quoi ?</a:t>
          </a:r>
        </a:p>
      </dgm:t>
    </dgm:pt>
    <dgm:pt modelId="{A1BB3DDB-A2CF-407F-9044-E3AC1B808421}" type="parTrans" cxnId="{ACB259CB-0782-437C-AE91-04CE095D2AE5}">
      <dgm:prSet/>
      <dgm:spPr/>
      <dgm:t>
        <a:bodyPr rtlCol="0"/>
        <a:lstStyle/>
        <a:p>
          <a:pPr rtl="0"/>
          <a:endParaRPr lang="fr-FR" noProof="0" dirty="0"/>
        </a:p>
      </dgm:t>
    </dgm:pt>
    <dgm:pt modelId="{F397379E-0BDA-46CE-8393-B1D10C55E1BA}" type="sibTrans" cxnId="{ACB259CB-0782-437C-AE91-04CE095D2AE5}">
      <dgm:prSet/>
      <dgm:spPr/>
      <dgm:t>
        <a:bodyPr rtlCol="0"/>
        <a:lstStyle/>
        <a:p>
          <a:pPr rtl="0"/>
          <a:endParaRPr lang="fr-FR" noProof="0" dirty="0"/>
        </a:p>
      </dgm:t>
    </dgm:pt>
    <dgm:pt modelId="{6ABE9384-859D-4C4C-B983-2B1E39A8B348}">
      <dgm:prSet phldrT="[Text]"/>
      <dgm:spPr/>
      <dgm:t>
        <a:bodyPr rtlCol="0"/>
        <a:lstStyle/>
        <a:p>
          <a:pPr>
            <a:lnSpc>
              <a:spcPct val="100000"/>
            </a:lnSpc>
          </a:pPr>
          <a:r>
            <a:rPr lang="fr-FR" noProof="0" dirty="0">
              <a:solidFill>
                <a:schemeClr val="bg1">
                  <a:lumMod val="85000"/>
                  <a:lumOff val="15000"/>
                </a:schemeClr>
              </a:solidFill>
            </a:rPr>
            <a:t>A quoi ça sert ?</a:t>
          </a:r>
        </a:p>
      </dgm:t>
    </dgm:pt>
    <dgm:pt modelId="{4C63E530-1425-407B-8508-FAC57680DEF0}" type="parTrans" cxnId="{929B611D-ADB7-45E4-812D-4E288BD2D31C}">
      <dgm:prSet/>
      <dgm:spPr/>
      <dgm:t>
        <a:bodyPr rtlCol="0"/>
        <a:lstStyle/>
        <a:p>
          <a:pPr rtl="0"/>
          <a:endParaRPr lang="fr-FR" noProof="0" dirty="0"/>
        </a:p>
      </dgm:t>
    </dgm:pt>
    <dgm:pt modelId="{012549DD-A1CA-4571-A981-CFD78093EB20}" type="sibTrans" cxnId="{929B611D-ADB7-45E4-812D-4E288BD2D31C}">
      <dgm:prSet/>
      <dgm:spPr/>
      <dgm:t>
        <a:bodyPr rtlCol="0"/>
        <a:lstStyle/>
        <a:p>
          <a:pPr rtl="0"/>
          <a:endParaRPr lang="fr-FR" noProof="0" dirty="0"/>
        </a:p>
      </dgm:t>
    </dgm:pt>
    <dgm:pt modelId="{F7214975-5AC4-4CF8-9015-322498751A8A}">
      <dgm:prSet phldrT="[Text]"/>
      <dgm:spPr/>
      <dgm:t>
        <a:bodyPr rtlCol="0"/>
        <a:lstStyle/>
        <a:p>
          <a:pPr>
            <a:lnSpc>
              <a:spcPct val="100000"/>
            </a:lnSpc>
          </a:pPr>
          <a:r>
            <a:rPr lang="fr-FR" noProof="0" dirty="0">
              <a:solidFill>
                <a:schemeClr val="tx1"/>
              </a:solidFill>
            </a:rPr>
            <a:t>Exemple d’utilisation</a:t>
          </a:r>
        </a:p>
      </dgm:t>
    </dgm:pt>
    <dgm:pt modelId="{51AC1870-5B81-422A-9A2E-E1F58EF50843}" type="parTrans" cxnId="{B7CE7116-0D68-4E90-AA49-C97B6B372915}">
      <dgm:prSet/>
      <dgm:spPr/>
      <dgm:t>
        <a:bodyPr rtlCol="0"/>
        <a:lstStyle/>
        <a:p>
          <a:pPr rtl="0"/>
          <a:endParaRPr lang="fr-FR" noProof="0" dirty="0"/>
        </a:p>
      </dgm:t>
    </dgm:pt>
    <dgm:pt modelId="{CE7BE2A3-5633-4666-BB75-6164E26282D5}" type="sibTrans" cxnId="{B7CE7116-0D68-4E90-AA49-C97B6B372915}">
      <dgm:prSet/>
      <dgm:spPr/>
      <dgm:t>
        <a:bodyPr rtlCol="0"/>
        <a:lstStyle/>
        <a:p>
          <a:pPr rtl="0"/>
          <a:endParaRPr lang="fr-FR" noProof="0" dirty="0"/>
        </a:p>
      </dgm:t>
    </dgm:pt>
    <dgm:pt modelId="{44164630-2F05-47D6-AD96-D9713C7C94EA}" type="pres">
      <dgm:prSet presAssocID="{53001724-5C5A-402A-B907-ECA89FAFA97F}" presName="root" presStyleCnt="0">
        <dgm:presLayoutVars>
          <dgm:dir/>
          <dgm:resizeHandles val="exact"/>
        </dgm:presLayoutVars>
      </dgm:prSet>
      <dgm:spPr/>
    </dgm:pt>
    <dgm:pt modelId="{BBB5EE06-EDF8-41BB-B38A-75BA74195339}" type="pres">
      <dgm:prSet presAssocID="{6FA86730-1CE5-4EBE-A9BA-FC19829C945A}" presName="compNode" presStyleCnt="0"/>
      <dgm:spPr/>
    </dgm:pt>
    <dgm:pt modelId="{BD3976FF-3460-411F-BC23-D0B68261F465}" type="pres">
      <dgm:prSet presAssocID="{6FA86730-1CE5-4EBE-A9BA-FC19829C945A}" presName="bgRect" presStyleLbl="bgShp" presStyleIdx="0" presStyleCnt="3"/>
      <dgm:spPr/>
    </dgm:pt>
    <dgm:pt modelId="{55596134-9829-4D70-890A-C69BBF81D77E}" type="pres">
      <dgm:prSet presAssocID="{6FA86730-1CE5-4EBE-A9BA-FC19829C945A}" presName="iconRect" presStyleLbl="node1" presStyleIdx="0" presStyleCnt="3"/>
      <dgm:spPr>
        <a:blipFill dpi="0" rotWithShape="1">
          <a:blip xmlns:r="http://schemas.openxmlformats.org/officeDocument/2006/relationships" r:embed="rId1">
            <a:alphaModFix amt="20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8575"/>
      </dgm:spPr>
      <dgm:extLst>
        <a:ext uri="{E40237B7-FDA0-4F09-8148-C483321AD2D9}">
          <dgm14:cNvPr xmlns:dgm14="http://schemas.microsoft.com/office/drawing/2010/diagram" id="0" name="" descr="Livre ouvert contour"/>
        </a:ext>
      </dgm:extLst>
    </dgm:pt>
    <dgm:pt modelId="{EF52B154-BE74-4151-893E-30A55BCE1232}" type="pres">
      <dgm:prSet presAssocID="{6FA86730-1CE5-4EBE-A9BA-FC19829C945A}" presName="spaceRect" presStyleCnt="0"/>
      <dgm:spPr/>
    </dgm:pt>
    <dgm:pt modelId="{317AA252-427D-40A4-8C7D-92392117FEF6}" type="pres">
      <dgm:prSet presAssocID="{6FA86730-1CE5-4EBE-A9BA-FC19829C945A}" presName="parTx" presStyleLbl="revTx" presStyleIdx="0" presStyleCnt="3">
        <dgm:presLayoutVars>
          <dgm:chMax val="0"/>
          <dgm:chPref val="0"/>
        </dgm:presLayoutVars>
      </dgm:prSet>
      <dgm:spPr/>
    </dgm:pt>
    <dgm:pt modelId="{DB828AB6-BF3C-4FBC-936A-ABF577D4A72E}" type="pres">
      <dgm:prSet presAssocID="{F397379E-0BDA-46CE-8393-B1D10C55E1BA}" presName="sibTrans" presStyleCnt="0"/>
      <dgm:spPr/>
    </dgm:pt>
    <dgm:pt modelId="{2862063A-01C9-45B8-BC29-0877E16269D6}" type="pres">
      <dgm:prSet presAssocID="{6ABE9384-859D-4C4C-B983-2B1E39A8B348}" presName="compNode" presStyleCnt="0"/>
      <dgm:spPr/>
    </dgm:pt>
    <dgm:pt modelId="{5DD1A591-E379-4123-AFEF-0E0E1C78A6C8}" type="pres">
      <dgm:prSet presAssocID="{6ABE9384-859D-4C4C-B983-2B1E39A8B348}" presName="bgRect" presStyleLbl="bgShp" presStyleIdx="1" presStyleCnt="3"/>
      <dgm:spPr/>
    </dgm:pt>
    <dgm:pt modelId="{FCE68459-8AC8-4D4B-8B2A-B85347F651AB}" type="pres">
      <dgm:prSet presAssocID="{6ABE9384-859D-4C4C-B983-2B1E39A8B348}" presName="iconRect" presStyleLbl="node1" presStyleIdx="1" presStyleCnt="3"/>
      <dgm:spPr>
        <a:blipFill dpi="0" rotWithShape="1">
          <a:blip xmlns:r="http://schemas.openxmlformats.org/officeDocument/2006/relationships"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7840CE1B-2464-4289-B418-12904C5D46CE}" type="pres">
      <dgm:prSet presAssocID="{6ABE9384-859D-4C4C-B983-2B1E39A8B348}" presName="spaceRect" presStyleCnt="0"/>
      <dgm:spPr/>
    </dgm:pt>
    <dgm:pt modelId="{0F75F18A-3C22-462D-9DAB-5E8D88D9A51B}" type="pres">
      <dgm:prSet presAssocID="{6ABE9384-859D-4C4C-B983-2B1E39A8B348}" presName="parTx" presStyleLbl="revTx" presStyleIdx="1" presStyleCnt="3">
        <dgm:presLayoutVars>
          <dgm:chMax val="0"/>
          <dgm:chPref val="0"/>
        </dgm:presLayoutVars>
      </dgm:prSet>
      <dgm:spPr/>
    </dgm:pt>
    <dgm:pt modelId="{AC2B0169-D740-4583-96BE-D8F87AC7FE01}" type="pres">
      <dgm:prSet presAssocID="{012549DD-A1CA-4571-A981-CFD78093EB20}" presName="sibTrans" presStyleCnt="0"/>
      <dgm:spPr/>
    </dgm:pt>
    <dgm:pt modelId="{9602AFE8-70EE-42FC-9CD5-A2E6AA3E2091}" type="pres">
      <dgm:prSet presAssocID="{F7214975-5AC4-4CF8-9015-322498751A8A}" presName="compNode" presStyleCnt="0"/>
      <dgm:spPr/>
    </dgm:pt>
    <dgm:pt modelId="{B231036C-5FBE-4605-8393-F1B6359EE169}" type="pres">
      <dgm:prSet presAssocID="{F7214975-5AC4-4CF8-9015-322498751A8A}" presName="bgRect" presStyleLbl="bgShp" presStyleIdx="2" presStyleCnt="3"/>
      <dgm:spPr/>
    </dgm:pt>
    <dgm:pt modelId="{A64BFE9C-AA80-43CE-8FF6-8D33BAD07C57}" type="pres">
      <dgm:prSet presAssocID="{F7214975-5AC4-4CF8-9015-322498751A8A}" presName="iconRect" presStyleLbl="node1" presStyleIdx="2" presStyleCnt="3"/>
      <dgm:spPr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2D725CFB-B072-491A-B436-3AD21D0542FE}" type="pres">
      <dgm:prSet presAssocID="{F7214975-5AC4-4CF8-9015-322498751A8A}" presName="spaceRect" presStyleCnt="0"/>
      <dgm:spPr/>
    </dgm:pt>
    <dgm:pt modelId="{556AE736-B6E0-4DC7-8429-5ADFCF947C4F}" type="pres">
      <dgm:prSet presAssocID="{F7214975-5AC4-4CF8-9015-322498751A8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7CE7116-0D68-4E90-AA49-C97B6B372915}" srcId="{53001724-5C5A-402A-B907-ECA89FAFA97F}" destId="{F7214975-5AC4-4CF8-9015-322498751A8A}" srcOrd="2" destOrd="0" parTransId="{51AC1870-5B81-422A-9A2E-E1F58EF50843}" sibTransId="{CE7BE2A3-5633-4666-BB75-6164E26282D5}"/>
    <dgm:cxn modelId="{929B611D-ADB7-45E4-812D-4E288BD2D31C}" srcId="{53001724-5C5A-402A-B907-ECA89FAFA97F}" destId="{6ABE9384-859D-4C4C-B983-2B1E39A8B348}" srcOrd="1" destOrd="0" parTransId="{4C63E530-1425-407B-8508-FAC57680DEF0}" sibTransId="{012549DD-A1CA-4571-A981-CFD78093EB20}"/>
    <dgm:cxn modelId="{E42F3627-E378-4611-9E44-8C53F460E990}" type="presOf" srcId="{6FA86730-1CE5-4EBE-A9BA-FC19829C945A}" destId="{317AA252-427D-40A4-8C7D-92392117FEF6}" srcOrd="0" destOrd="0" presId="urn:microsoft.com/office/officeart/2018/2/layout/IconVerticalSolidList"/>
    <dgm:cxn modelId="{1C605B4C-E51E-44B8-8933-D52963ED863D}" type="presOf" srcId="{6ABE9384-859D-4C4C-B983-2B1E39A8B348}" destId="{0F75F18A-3C22-462D-9DAB-5E8D88D9A51B}" srcOrd="0" destOrd="0" presId="urn:microsoft.com/office/officeart/2018/2/layout/IconVerticalSolidList"/>
    <dgm:cxn modelId="{D0D95555-C348-4CF7-8A46-F7A2BF92D08A}" type="presOf" srcId="{53001724-5C5A-402A-B907-ECA89FAFA97F}" destId="{44164630-2F05-47D6-AD96-D9713C7C94EA}" srcOrd="0" destOrd="0" presId="urn:microsoft.com/office/officeart/2018/2/layout/IconVerticalSolidList"/>
    <dgm:cxn modelId="{25117D8B-5CE2-438F-9411-12A7FD4D7BCF}" type="presOf" srcId="{F7214975-5AC4-4CF8-9015-322498751A8A}" destId="{556AE736-B6E0-4DC7-8429-5ADFCF947C4F}" srcOrd="0" destOrd="0" presId="urn:microsoft.com/office/officeart/2018/2/layout/IconVerticalSolidList"/>
    <dgm:cxn modelId="{ACB259CB-0782-437C-AE91-04CE095D2AE5}" srcId="{53001724-5C5A-402A-B907-ECA89FAFA97F}" destId="{6FA86730-1CE5-4EBE-A9BA-FC19829C945A}" srcOrd="0" destOrd="0" parTransId="{A1BB3DDB-A2CF-407F-9044-E3AC1B808421}" sibTransId="{F397379E-0BDA-46CE-8393-B1D10C55E1BA}"/>
    <dgm:cxn modelId="{9FB3D75A-7318-40AD-9643-F5D113BEF3EA}" type="presParOf" srcId="{44164630-2F05-47D6-AD96-D9713C7C94EA}" destId="{BBB5EE06-EDF8-41BB-B38A-75BA74195339}" srcOrd="0" destOrd="0" presId="urn:microsoft.com/office/officeart/2018/2/layout/IconVerticalSolidList"/>
    <dgm:cxn modelId="{9FE1ADA8-0652-4F08-909B-6F1F8C7865F7}" type="presParOf" srcId="{BBB5EE06-EDF8-41BB-B38A-75BA74195339}" destId="{BD3976FF-3460-411F-BC23-D0B68261F465}" srcOrd="0" destOrd="0" presId="urn:microsoft.com/office/officeart/2018/2/layout/IconVerticalSolidList"/>
    <dgm:cxn modelId="{02F1752E-8943-4CED-AB23-FD169E28320D}" type="presParOf" srcId="{BBB5EE06-EDF8-41BB-B38A-75BA74195339}" destId="{55596134-9829-4D70-890A-C69BBF81D77E}" srcOrd="1" destOrd="0" presId="urn:microsoft.com/office/officeart/2018/2/layout/IconVerticalSolidList"/>
    <dgm:cxn modelId="{B0AA3935-03A2-4CCF-A853-AB8E050001AB}" type="presParOf" srcId="{BBB5EE06-EDF8-41BB-B38A-75BA74195339}" destId="{EF52B154-BE74-4151-893E-30A55BCE1232}" srcOrd="2" destOrd="0" presId="urn:microsoft.com/office/officeart/2018/2/layout/IconVerticalSolidList"/>
    <dgm:cxn modelId="{27C9A290-584D-453B-93FD-FA35380C106B}" type="presParOf" srcId="{BBB5EE06-EDF8-41BB-B38A-75BA74195339}" destId="{317AA252-427D-40A4-8C7D-92392117FEF6}" srcOrd="3" destOrd="0" presId="urn:microsoft.com/office/officeart/2018/2/layout/IconVerticalSolidList"/>
    <dgm:cxn modelId="{78E03A4A-6EE4-4028-8A51-8793E0D3E1A8}" type="presParOf" srcId="{44164630-2F05-47D6-AD96-D9713C7C94EA}" destId="{DB828AB6-BF3C-4FBC-936A-ABF577D4A72E}" srcOrd="1" destOrd="0" presId="urn:microsoft.com/office/officeart/2018/2/layout/IconVerticalSolidList"/>
    <dgm:cxn modelId="{37B51E1B-2833-450E-AED0-0479588A1773}" type="presParOf" srcId="{44164630-2F05-47D6-AD96-D9713C7C94EA}" destId="{2862063A-01C9-45B8-BC29-0877E16269D6}" srcOrd="2" destOrd="0" presId="urn:microsoft.com/office/officeart/2018/2/layout/IconVerticalSolidList"/>
    <dgm:cxn modelId="{0568F507-FCED-4896-B7EE-3C55B05820B4}" type="presParOf" srcId="{2862063A-01C9-45B8-BC29-0877E16269D6}" destId="{5DD1A591-E379-4123-AFEF-0E0E1C78A6C8}" srcOrd="0" destOrd="0" presId="urn:microsoft.com/office/officeart/2018/2/layout/IconVerticalSolidList"/>
    <dgm:cxn modelId="{3350E533-B59F-4225-911C-3AF81C5BB096}" type="presParOf" srcId="{2862063A-01C9-45B8-BC29-0877E16269D6}" destId="{FCE68459-8AC8-4D4B-8B2A-B85347F651AB}" srcOrd="1" destOrd="0" presId="urn:microsoft.com/office/officeart/2018/2/layout/IconVerticalSolidList"/>
    <dgm:cxn modelId="{D1507AE6-EFD3-4D91-8F89-13072D5D3B99}" type="presParOf" srcId="{2862063A-01C9-45B8-BC29-0877E16269D6}" destId="{7840CE1B-2464-4289-B418-12904C5D46CE}" srcOrd="2" destOrd="0" presId="urn:microsoft.com/office/officeart/2018/2/layout/IconVerticalSolidList"/>
    <dgm:cxn modelId="{3F44C565-7FFB-4A68-99E4-AC437FE954ED}" type="presParOf" srcId="{2862063A-01C9-45B8-BC29-0877E16269D6}" destId="{0F75F18A-3C22-462D-9DAB-5E8D88D9A51B}" srcOrd="3" destOrd="0" presId="urn:microsoft.com/office/officeart/2018/2/layout/IconVerticalSolidList"/>
    <dgm:cxn modelId="{4A49B124-E089-4890-B36F-962056FA9588}" type="presParOf" srcId="{44164630-2F05-47D6-AD96-D9713C7C94EA}" destId="{AC2B0169-D740-4583-96BE-D8F87AC7FE01}" srcOrd="3" destOrd="0" presId="urn:microsoft.com/office/officeart/2018/2/layout/IconVerticalSolidList"/>
    <dgm:cxn modelId="{8CF64B13-46A8-42CA-8DD2-87241C9E1D4B}" type="presParOf" srcId="{44164630-2F05-47D6-AD96-D9713C7C94EA}" destId="{9602AFE8-70EE-42FC-9CD5-A2E6AA3E2091}" srcOrd="4" destOrd="0" presId="urn:microsoft.com/office/officeart/2018/2/layout/IconVerticalSolidList"/>
    <dgm:cxn modelId="{8CB9CD9D-905C-4263-9E48-D0A18051D03C}" type="presParOf" srcId="{9602AFE8-70EE-42FC-9CD5-A2E6AA3E2091}" destId="{B231036C-5FBE-4605-8393-F1B6359EE169}" srcOrd="0" destOrd="0" presId="urn:microsoft.com/office/officeart/2018/2/layout/IconVerticalSolidList"/>
    <dgm:cxn modelId="{82828E1A-3E6B-4878-B080-25C2C978B9AE}" type="presParOf" srcId="{9602AFE8-70EE-42FC-9CD5-A2E6AA3E2091}" destId="{A64BFE9C-AA80-43CE-8FF6-8D33BAD07C57}" srcOrd="1" destOrd="0" presId="urn:microsoft.com/office/officeart/2018/2/layout/IconVerticalSolidList"/>
    <dgm:cxn modelId="{07115384-BCC9-4BBA-9940-4283AA60CBB1}" type="presParOf" srcId="{9602AFE8-70EE-42FC-9CD5-A2E6AA3E2091}" destId="{2D725CFB-B072-491A-B436-3AD21D0542FE}" srcOrd="2" destOrd="0" presId="urn:microsoft.com/office/officeart/2018/2/layout/IconVerticalSolidList"/>
    <dgm:cxn modelId="{8EE77B3E-8046-4DAA-9D80-2E3511DF47D2}" type="presParOf" srcId="{9602AFE8-70EE-42FC-9CD5-A2E6AA3E2091}" destId="{556AE736-B6E0-4DC7-8429-5ADFCF947C4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3976FF-3460-411F-BC23-D0B68261F465}">
      <dsp:nvSpPr>
        <dsp:cNvPr id="0" name=""/>
        <dsp:cNvSpPr/>
      </dsp:nvSpPr>
      <dsp:spPr>
        <a:xfrm>
          <a:off x="0" y="465"/>
          <a:ext cx="4802031" cy="10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596134-9829-4D70-890A-C69BBF81D77E}">
      <dsp:nvSpPr>
        <dsp:cNvPr id="0" name=""/>
        <dsp:cNvSpPr/>
      </dsp:nvSpPr>
      <dsp:spPr>
        <a:xfrm>
          <a:off x="329212" y="245333"/>
          <a:ext cx="598567" cy="5985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8575" cap="rnd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7AA252-427D-40A4-8C7D-92392117FEF6}">
      <dsp:nvSpPr>
        <dsp:cNvPr id="0" name=""/>
        <dsp:cNvSpPr/>
      </dsp:nvSpPr>
      <dsp:spPr>
        <a:xfrm>
          <a:off x="1256992" y="465"/>
          <a:ext cx="3545038" cy="10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79" tIns="115179" rIns="115179" bIns="115179" numCol="1" spcCol="1270" rtlCol="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noProof="0" dirty="0"/>
            <a:t>C’est quoi ?</a:t>
          </a:r>
        </a:p>
      </dsp:txBody>
      <dsp:txXfrm>
        <a:off x="1256992" y="465"/>
        <a:ext cx="3545038" cy="1088305"/>
      </dsp:txXfrm>
    </dsp:sp>
    <dsp:sp modelId="{5DD1A591-E379-4123-AFEF-0E0E1C78A6C8}">
      <dsp:nvSpPr>
        <dsp:cNvPr id="0" name=""/>
        <dsp:cNvSpPr/>
      </dsp:nvSpPr>
      <dsp:spPr>
        <a:xfrm>
          <a:off x="0" y="1360846"/>
          <a:ext cx="4802031" cy="10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68459-8AC8-4D4B-8B2A-B85347F651AB}">
      <dsp:nvSpPr>
        <dsp:cNvPr id="0" name=""/>
        <dsp:cNvSpPr/>
      </dsp:nvSpPr>
      <dsp:spPr>
        <a:xfrm>
          <a:off x="329212" y="1605715"/>
          <a:ext cx="598567" cy="598567"/>
        </a:xfrm>
        <a:prstGeom prst="rect">
          <a:avLst/>
        </a:prstGeom>
        <a:blipFill dpi="0" rotWithShape="1">
          <a:blip xmlns:r="http://schemas.openxmlformats.org/officeDocument/2006/relationships"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75F18A-3C22-462D-9DAB-5E8D88D9A51B}">
      <dsp:nvSpPr>
        <dsp:cNvPr id="0" name=""/>
        <dsp:cNvSpPr/>
      </dsp:nvSpPr>
      <dsp:spPr>
        <a:xfrm>
          <a:off x="1256992" y="1360846"/>
          <a:ext cx="3545038" cy="10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79" tIns="115179" rIns="115179" bIns="115179" numCol="1" spcCol="1270" rtlCol="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noProof="0" dirty="0">
              <a:solidFill>
                <a:schemeClr val="bg1">
                  <a:lumMod val="85000"/>
                  <a:lumOff val="15000"/>
                </a:schemeClr>
              </a:solidFill>
            </a:rPr>
            <a:t>A quoi ça sert ?</a:t>
          </a:r>
        </a:p>
      </dsp:txBody>
      <dsp:txXfrm>
        <a:off x="1256992" y="1360846"/>
        <a:ext cx="3545038" cy="1088305"/>
      </dsp:txXfrm>
    </dsp:sp>
    <dsp:sp modelId="{B231036C-5FBE-4605-8393-F1B6359EE169}">
      <dsp:nvSpPr>
        <dsp:cNvPr id="0" name=""/>
        <dsp:cNvSpPr/>
      </dsp:nvSpPr>
      <dsp:spPr>
        <a:xfrm>
          <a:off x="0" y="2721228"/>
          <a:ext cx="4802031" cy="10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4BFE9C-AA80-43CE-8FF6-8D33BAD07C57}">
      <dsp:nvSpPr>
        <dsp:cNvPr id="0" name=""/>
        <dsp:cNvSpPr/>
      </dsp:nvSpPr>
      <dsp:spPr>
        <a:xfrm>
          <a:off x="329212" y="2966097"/>
          <a:ext cx="598567" cy="598567"/>
        </a:xfrm>
        <a:prstGeom prst="rect">
          <a:avLst/>
        </a:prstGeom>
        <a:blipFill dpi="0" rotWithShape="1">
          <a:blip xmlns:r="http://schemas.openxmlformats.org/officeDocument/2006/relationships"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6AE736-B6E0-4DC7-8429-5ADFCF947C4F}">
      <dsp:nvSpPr>
        <dsp:cNvPr id="0" name=""/>
        <dsp:cNvSpPr/>
      </dsp:nvSpPr>
      <dsp:spPr>
        <a:xfrm>
          <a:off x="1256992" y="2721228"/>
          <a:ext cx="3545038" cy="10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79" tIns="115179" rIns="115179" bIns="115179" numCol="1" spcCol="1270" rtlCol="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noProof="0" dirty="0">
              <a:solidFill>
                <a:schemeClr val="bg1">
                  <a:lumMod val="85000"/>
                  <a:lumOff val="15000"/>
                </a:schemeClr>
              </a:solidFill>
            </a:rPr>
            <a:t>Exemple d’utilisation</a:t>
          </a:r>
        </a:p>
      </dsp:txBody>
      <dsp:txXfrm>
        <a:off x="1256992" y="2721228"/>
        <a:ext cx="3545038" cy="10883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3976FF-3460-411F-BC23-D0B68261F465}">
      <dsp:nvSpPr>
        <dsp:cNvPr id="0" name=""/>
        <dsp:cNvSpPr/>
      </dsp:nvSpPr>
      <dsp:spPr>
        <a:xfrm>
          <a:off x="0" y="465"/>
          <a:ext cx="4802031" cy="10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596134-9829-4D70-890A-C69BBF81D77E}">
      <dsp:nvSpPr>
        <dsp:cNvPr id="0" name=""/>
        <dsp:cNvSpPr/>
      </dsp:nvSpPr>
      <dsp:spPr>
        <a:xfrm>
          <a:off x="329212" y="245333"/>
          <a:ext cx="598567" cy="5985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8575" cap="rnd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7AA252-427D-40A4-8C7D-92392117FEF6}">
      <dsp:nvSpPr>
        <dsp:cNvPr id="0" name=""/>
        <dsp:cNvSpPr/>
      </dsp:nvSpPr>
      <dsp:spPr>
        <a:xfrm>
          <a:off x="1256992" y="465"/>
          <a:ext cx="3545038" cy="10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79" tIns="115179" rIns="115179" bIns="115179" numCol="1" spcCol="1270" rtlCol="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noProof="0" dirty="0"/>
            <a:t>C’est quoi ?</a:t>
          </a:r>
        </a:p>
      </dsp:txBody>
      <dsp:txXfrm>
        <a:off x="1256992" y="465"/>
        <a:ext cx="3545038" cy="1088305"/>
      </dsp:txXfrm>
    </dsp:sp>
    <dsp:sp modelId="{5DD1A591-E379-4123-AFEF-0E0E1C78A6C8}">
      <dsp:nvSpPr>
        <dsp:cNvPr id="0" name=""/>
        <dsp:cNvSpPr/>
      </dsp:nvSpPr>
      <dsp:spPr>
        <a:xfrm>
          <a:off x="0" y="1360846"/>
          <a:ext cx="4802031" cy="10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68459-8AC8-4D4B-8B2A-B85347F651AB}">
      <dsp:nvSpPr>
        <dsp:cNvPr id="0" name=""/>
        <dsp:cNvSpPr/>
      </dsp:nvSpPr>
      <dsp:spPr>
        <a:xfrm>
          <a:off x="329212" y="1605715"/>
          <a:ext cx="598567" cy="598567"/>
        </a:xfrm>
        <a:prstGeom prst="rect">
          <a:avLst/>
        </a:prstGeom>
        <a:blipFill dpi="0" rotWithShape="1">
          <a:blip xmlns:r="http://schemas.openxmlformats.org/officeDocument/2006/relationships"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75F18A-3C22-462D-9DAB-5E8D88D9A51B}">
      <dsp:nvSpPr>
        <dsp:cNvPr id="0" name=""/>
        <dsp:cNvSpPr/>
      </dsp:nvSpPr>
      <dsp:spPr>
        <a:xfrm>
          <a:off x="1256992" y="1360846"/>
          <a:ext cx="3545038" cy="10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79" tIns="115179" rIns="115179" bIns="115179" numCol="1" spcCol="1270" rtlCol="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noProof="0" dirty="0">
              <a:solidFill>
                <a:schemeClr val="bg1">
                  <a:lumMod val="85000"/>
                  <a:lumOff val="15000"/>
                </a:schemeClr>
              </a:solidFill>
            </a:rPr>
            <a:t>A quoi ça sert ?</a:t>
          </a:r>
        </a:p>
      </dsp:txBody>
      <dsp:txXfrm>
        <a:off x="1256992" y="1360846"/>
        <a:ext cx="3545038" cy="1088305"/>
      </dsp:txXfrm>
    </dsp:sp>
    <dsp:sp modelId="{B231036C-5FBE-4605-8393-F1B6359EE169}">
      <dsp:nvSpPr>
        <dsp:cNvPr id="0" name=""/>
        <dsp:cNvSpPr/>
      </dsp:nvSpPr>
      <dsp:spPr>
        <a:xfrm>
          <a:off x="0" y="2721228"/>
          <a:ext cx="4802031" cy="10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4BFE9C-AA80-43CE-8FF6-8D33BAD07C57}">
      <dsp:nvSpPr>
        <dsp:cNvPr id="0" name=""/>
        <dsp:cNvSpPr/>
      </dsp:nvSpPr>
      <dsp:spPr>
        <a:xfrm>
          <a:off x="329212" y="2966097"/>
          <a:ext cx="598567" cy="598567"/>
        </a:xfrm>
        <a:prstGeom prst="rect">
          <a:avLst/>
        </a:prstGeom>
        <a:blipFill dpi="0" rotWithShape="1">
          <a:blip xmlns:r="http://schemas.openxmlformats.org/officeDocument/2006/relationships"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6AE736-B6E0-4DC7-8429-5ADFCF947C4F}">
      <dsp:nvSpPr>
        <dsp:cNvPr id="0" name=""/>
        <dsp:cNvSpPr/>
      </dsp:nvSpPr>
      <dsp:spPr>
        <a:xfrm>
          <a:off x="1256992" y="2721228"/>
          <a:ext cx="3545038" cy="10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79" tIns="115179" rIns="115179" bIns="115179" numCol="1" spcCol="1270" rtlCol="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noProof="0" dirty="0">
              <a:solidFill>
                <a:schemeClr val="bg1">
                  <a:lumMod val="85000"/>
                  <a:lumOff val="15000"/>
                </a:schemeClr>
              </a:solidFill>
            </a:rPr>
            <a:t>Exemple d’utilisation</a:t>
          </a:r>
        </a:p>
      </dsp:txBody>
      <dsp:txXfrm>
        <a:off x="1256992" y="2721228"/>
        <a:ext cx="3545038" cy="10883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3976FF-3460-411F-BC23-D0B68261F465}">
      <dsp:nvSpPr>
        <dsp:cNvPr id="0" name=""/>
        <dsp:cNvSpPr/>
      </dsp:nvSpPr>
      <dsp:spPr>
        <a:xfrm>
          <a:off x="0" y="465"/>
          <a:ext cx="4802031" cy="10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596134-9829-4D70-890A-C69BBF81D77E}">
      <dsp:nvSpPr>
        <dsp:cNvPr id="0" name=""/>
        <dsp:cNvSpPr/>
      </dsp:nvSpPr>
      <dsp:spPr>
        <a:xfrm>
          <a:off x="329212" y="245333"/>
          <a:ext cx="598567" cy="598567"/>
        </a:xfrm>
        <a:prstGeom prst="rect">
          <a:avLst/>
        </a:prstGeom>
        <a:blipFill dpi="0" rotWithShape="1">
          <a:blip xmlns:r="http://schemas.openxmlformats.org/officeDocument/2006/relationships" r:embed="rId1">
            <a:alphaModFix amt="20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8575" cap="rnd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7AA252-427D-40A4-8C7D-92392117FEF6}">
      <dsp:nvSpPr>
        <dsp:cNvPr id="0" name=""/>
        <dsp:cNvSpPr/>
      </dsp:nvSpPr>
      <dsp:spPr>
        <a:xfrm>
          <a:off x="1256992" y="465"/>
          <a:ext cx="3545038" cy="10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79" tIns="115179" rIns="115179" bIns="115179" numCol="1" spcCol="1270" rtlCol="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noProof="0" dirty="0">
              <a:solidFill>
                <a:schemeClr val="bg1">
                  <a:lumMod val="85000"/>
                  <a:lumOff val="15000"/>
                </a:schemeClr>
              </a:solidFill>
            </a:rPr>
            <a:t>C’est quoi ?</a:t>
          </a:r>
        </a:p>
      </dsp:txBody>
      <dsp:txXfrm>
        <a:off x="1256992" y="465"/>
        <a:ext cx="3545038" cy="1088305"/>
      </dsp:txXfrm>
    </dsp:sp>
    <dsp:sp modelId="{5DD1A591-E379-4123-AFEF-0E0E1C78A6C8}">
      <dsp:nvSpPr>
        <dsp:cNvPr id="0" name=""/>
        <dsp:cNvSpPr/>
      </dsp:nvSpPr>
      <dsp:spPr>
        <a:xfrm>
          <a:off x="0" y="1360846"/>
          <a:ext cx="4802031" cy="10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68459-8AC8-4D4B-8B2A-B85347F651AB}">
      <dsp:nvSpPr>
        <dsp:cNvPr id="0" name=""/>
        <dsp:cNvSpPr/>
      </dsp:nvSpPr>
      <dsp:spPr>
        <a:xfrm>
          <a:off x="329212" y="1605715"/>
          <a:ext cx="598567" cy="5985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75F18A-3C22-462D-9DAB-5E8D88D9A51B}">
      <dsp:nvSpPr>
        <dsp:cNvPr id="0" name=""/>
        <dsp:cNvSpPr/>
      </dsp:nvSpPr>
      <dsp:spPr>
        <a:xfrm>
          <a:off x="1256992" y="1360846"/>
          <a:ext cx="3545038" cy="10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79" tIns="115179" rIns="115179" bIns="115179" numCol="1" spcCol="1270" rtlCol="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noProof="0" dirty="0"/>
            <a:t>A quoi ça sert ?</a:t>
          </a:r>
        </a:p>
      </dsp:txBody>
      <dsp:txXfrm>
        <a:off x="1256992" y="1360846"/>
        <a:ext cx="3545038" cy="1088305"/>
      </dsp:txXfrm>
    </dsp:sp>
    <dsp:sp modelId="{B231036C-5FBE-4605-8393-F1B6359EE169}">
      <dsp:nvSpPr>
        <dsp:cNvPr id="0" name=""/>
        <dsp:cNvSpPr/>
      </dsp:nvSpPr>
      <dsp:spPr>
        <a:xfrm>
          <a:off x="0" y="2721228"/>
          <a:ext cx="4802031" cy="10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4BFE9C-AA80-43CE-8FF6-8D33BAD07C57}">
      <dsp:nvSpPr>
        <dsp:cNvPr id="0" name=""/>
        <dsp:cNvSpPr/>
      </dsp:nvSpPr>
      <dsp:spPr>
        <a:xfrm>
          <a:off x="329212" y="2966097"/>
          <a:ext cx="598567" cy="598567"/>
        </a:xfrm>
        <a:prstGeom prst="rect">
          <a:avLst/>
        </a:prstGeom>
        <a:blipFill dpi="0" rotWithShape="1">
          <a:blip xmlns:r="http://schemas.openxmlformats.org/officeDocument/2006/relationships"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6AE736-B6E0-4DC7-8429-5ADFCF947C4F}">
      <dsp:nvSpPr>
        <dsp:cNvPr id="0" name=""/>
        <dsp:cNvSpPr/>
      </dsp:nvSpPr>
      <dsp:spPr>
        <a:xfrm>
          <a:off x="1256992" y="2721228"/>
          <a:ext cx="3545038" cy="10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79" tIns="115179" rIns="115179" bIns="115179" numCol="1" spcCol="1270" rtlCol="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noProof="0" dirty="0">
              <a:solidFill>
                <a:schemeClr val="bg1">
                  <a:lumMod val="85000"/>
                  <a:lumOff val="15000"/>
                </a:schemeClr>
              </a:solidFill>
            </a:rPr>
            <a:t>Exemple d’utilisation</a:t>
          </a:r>
        </a:p>
      </dsp:txBody>
      <dsp:txXfrm>
        <a:off x="1256992" y="2721228"/>
        <a:ext cx="3545038" cy="10883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3976FF-3460-411F-BC23-D0B68261F465}">
      <dsp:nvSpPr>
        <dsp:cNvPr id="0" name=""/>
        <dsp:cNvSpPr/>
      </dsp:nvSpPr>
      <dsp:spPr>
        <a:xfrm>
          <a:off x="0" y="465"/>
          <a:ext cx="4802031" cy="10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596134-9829-4D70-890A-C69BBF81D77E}">
      <dsp:nvSpPr>
        <dsp:cNvPr id="0" name=""/>
        <dsp:cNvSpPr/>
      </dsp:nvSpPr>
      <dsp:spPr>
        <a:xfrm>
          <a:off x="329212" y="245333"/>
          <a:ext cx="598567" cy="598567"/>
        </a:xfrm>
        <a:prstGeom prst="rect">
          <a:avLst/>
        </a:prstGeom>
        <a:blipFill dpi="0" rotWithShape="1">
          <a:blip xmlns:r="http://schemas.openxmlformats.org/officeDocument/2006/relationships" r:embed="rId1">
            <a:alphaModFix amt="20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8575" cap="rnd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7AA252-427D-40A4-8C7D-92392117FEF6}">
      <dsp:nvSpPr>
        <dsp:cNvPr id="0" name=""/>
        <dsp:cNvSpPr/>
      </dsp:nvSpPr>
      <dsp:spPr>
        <a:xfrm>
          <a:off x="1256992" y="465"/>
          <a:ext cx="3545038" cy="10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79" tIns="115179" rIns="115179" bIns="115179" numCol="1" spcCol="1270" rtlCol="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noProof="0" dirty="0">
              <a:solidFill>
                <a:schemeClr val="bg1">
                  <a:lumMod val="85000"/>
                  <a:lumOff val="15000"/>
                </a:schemeClr>
              </a:solidFill>
            </a:rPr>
            <a:t>C’est quoi ?</a:t>
          </a:r>
        </a:p>
      </dsp:txBody>
      <dsp:txXfrm>
        <a:off x="1256992" y="465"/>
        <a:ext cx="3545038" cy="1088305"/>
      </dsp:txXfrm>
    </dsp:sp>
    <dsp:sp modelId="{5DD1A591-E379-4123-AFEF-0E0E1C78A6C8}">
      <dsp:nvSpPr>
        <dsp:cNvPr id="0" name=""/>
        <dsp:cNvSpPr/>
      </dsp:nvSpPr>
      <dsp:spPr>
        <a:xfrm>
          <a:off x="0" y="1360846"/>
          <a:ext cx="4802031" cy="10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68459-8AC8-4D4B-8B2A-B85347F651AB}">
      <dsp:nvSpPr>
        <dsp:cNvPr id="0" name=""/>
        <dsp:cNvSpPr/>
      </dsp:nvSpPr>
      <dsp:spPr>
        <a:xfrm>
          <a:off x="329212" y="1605715"/>
          <a:ext cx="598567" cy="5985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75F18A-3C22-462D-9DAB-5E8D88D9A51B}">
      <dsp:nvSpPr>
        <dsp:cNvPr id="0" name=""/>
        <dsp:cNvSpPr/>
      </dsp:nvSpPr>
      <dsp:spPr>
        <a:xfrm>
          <a:off x="1256992" y="1360846"/>
          <a:ext cx="3545038" cy="10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79" tIns="115179" rIns="115179" bIns="115179" numCol="1" spcCol="1270" rtlCol="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noProof="0" dirty="0"/>
            <a:t>A quoi ça sert ?</a:t>
          </a:r>
        </a:p>
      </dsp:txBody>
      <dsp:txXfrm>
        <a:off x="1256992" y="1360846"/>
        <a:ext cx="3545038" cy="1088305"/>
      </dsp:txXfrm>
    </dsp:sp>
    <dsp:sp modelId="{B231036C-5FBE-4605-8393-F1B6359EE169}">
      <dsp:nvSpPr>
        <dsp:cNvPr id="0" name=""/>
        <dsp:cNvSpPr/>
      </dsp:nvSpPr>
      <dsp:spPr>
        <a:xfrm>
          <a:off x="0" y="2721228"/>
          <a:ext cx="4802031" cy="10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4BFE9C-AA80-43CE-8FF6-8D33BAD07C57}">
      <dsp:nvSpPr>
        <dsp:cNvPr id="0" name=""/>
        <dsp:cNvSpPr/>
      </dsp:nvSpPr>
      <dsp:spPr>
        <a:xfrm>
          <a:off x="329212" y="2966097"/>
          <a:ext cx="598567" cy="598567"/>
        </a:xfrm>
        <a:prstGeom prst="rect">
          <a:avLst/>
        </a:prstGeom>
        <a:blipFill dpi="0" rotWithShape="1">
          <a:blip xmlns:r="http://schemas.openxmlformats.org/officeDocument/2006/relationships"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6AE736-B6E0-4DC7-8429-5ADFCF947C4F}">
      <dsp:nvSpPr>
        <dsp:cNvPr id="0" name=""/>
        <dsp:cNvSpPr/>
      </dsp:nvSpPr>
      <dsp:spPr>
        <a:xfrm>
          <a:off x="1256992" y="2721228"/>
          <a:ext cx="3545038" cy="10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79" tIns="115179" rIns="115179" bIns="115179" numCol="1" spcCol="1270" rtlCol="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noProof="0" dirty="0">
              <a:solidFill>
                <a:schemeClr val="bg1">
                  <a:lumMod val="85000"/>
                  <a:lumOff val="15000"/>
                </a:schemeClr>
              </a:solidFill>
            </a:rPr>
            <a:t>Exemple d’utilisation</a:t>
          </a:r>
        </a:p>
      </dsp:txBody>
      <dsp:txXfrm>
        <a:off x="1256992" y="2721228"/>
        <a:ext cx="3545038" cy="108830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3976FF-3460-411F-BC23-D0B68261F465}">
      <dsp:nvSpPr>
        <dsp:cNvPr id="0" name=""/>
        <dsp:cNvSpPr/>
      </dsp:nvSpPr>
      <dsp:spPr>
        <a:xfrm>
          <a:off x="0" y="465"/>
          <a:ext cx="4802031" cy="10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596134-9829-4D70-890A-C69BBF81D77E}">
      <dsp:nvSpPr>
        <dsp:cNvPr id="0" name=""/>
        <dsp:cNvSpPr/>
      </dsp:nvSpPr>
      <dsp:spPr>
        <a:xfrm>
          <a:off x="329212" y="245333"/>
          <a:ext cx="598567" cy="598567"/>
        </a:xfrm>
        <a:prstGeom prst="rect">
          <a:avLst/>
        </a:prstGeom>
        <a:blipFill dpi="0" rotWithShape="1">
          <a:blip xmlns:r="http://schemas.openxmlformats.org/officeDocument/2006/relationships" r:embed="rId1">
            <a:alphaModFix amt="20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8575" cap="rnd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7AA252-427D-40A4-8C7D-92392117FEF6}">
      <dsp:nvSpPr>
        <dsp:cNvPr id="0" name=""/>
        <dsp:cNvSpPr/>
      </dsp:nvSpPr>
      <dsp:spPr>
        <a:xfrm>
          <a:off x="1256992" y="465"/>
          <a:ext cx="3545038" cy="10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79" tIns="115179" rIns="115179" bIns="115179" numCol="1" spcCol="1270" rtlCol="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noProof="0" dirty="0">
              <a:solidFill>
                <a:schemeClr val="bg1">
                  <a:lumMod val="85000"/>
                  <a:lumOff val="15000"/>
                </a:schemeClr>
              </a:solidFill>
            </a:rPr>
            <a:t>C’est quoi ?</a:t>
          </a:r>
        </a:p>
      </dsp:txBody>
      <dsp:txXfrm>
        <a:off x="1256992" y="465"/>
        <a:ext cx="3545038" cy="1088305"/>
      </dsp:txXfrm>
    </dsp:sp>
    <dsp:sp modelId="{5DD1A591-E379-4123-AFEF-0E0E1C78A6C8}">
      <dsp:nvSpPr>
        <dsp:cNvPr id="0" name=""/>
        <dsp:cNvSpPr/>
      </dsp:nvSpPr>
      <dsp:spPr>
        <a:xfrm>
          <a:off x="0" y="1360846"/>
          <a:ext cx="4802031" cy="10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68459-8AC8-4D4B-8B2A-B85347F651AB}">
      <dsp:nvSpPr>
        <dsp:cNvPr id="0" name=""/>
        <dsp:cNvSpPr/>
      </dsp:nvSpPr>
      <dsp:spPr>
        <a:xfrm>
          <a:off x="329212" y="1605715"/>
          <a:ext cx="598567" cy="5985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75F18A-3C22-462D-9DAB-5E8D88D9A51B}">
      <dsp:nvSpPr>
        <dsp:cNvPr id="0" name=""/>
        <dsp:cNvSpPr/>
      </dsp:nvSpPr>
      <dsp:spPr>
        <a:xfrm>
          <a:off x="1256992" y="1360846"/>
          <a:ext cx="3545038" cy="10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79" tIns="115179" rIns="115179" bIns="115179" numCol="1" spcCol="1270" rtlCol="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noProof="0" dirty="0"/>
            <a:t>A quoi ça sert ?</a:t>
          </a:r>
        </a:p>
      </dsp:txBody>
      <dsp:txXfrm>
        <a:off x="1256992" y="1360846"/>
        <a:ext cx="3545038" cy="1088305"/>
      </dsp:txXfrm>
    </dsp:sp>
    <dsp:sp modelId="{B231036C-5FBE-4605-8393-F1B6359EE169}">
      <dsp:nvSpPr>
        <dsp:cNvPr id="0" name=""/>
        <dsp:cNvSpPr/>
      </dsp:nvSpPr>
      <dsp:spPr>
        <a:xfrm>
          <a:off x="0" y="2721228"/>
          <a:ext cx="4802031" cy="10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4BFE9C-AA80-43CE-8FF6-8D33BAD07C57}">
      <dsp:nvSpPr>
        <dsp:cNvPr id="0" name=""/>
        <dsp:cNvSpPr/>
      </dsp:nvSpPr>
      <dsp:spPr>
        <a:xfrm>
          <a:off x="329212" y="2966097"/>
          <a:ext cx="598567" cy="598567"/>
        </a:xfrm>
        <a:prstGeom prst="rect">
          <a:avLst/>
        </a:prstGeom>
        <a:blipFill dpi="0" rotWithShape="1">
          <a:blip xmlns:r="http://schemas.openxmlformats.org/officeDocument/2006/relationships"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6AE736-B6E0-4DC7-8429-5ADFCF947C4F}">
      <dsp:nvSpPr>
        <dsp:cNvPr id="0" name=""/>
        <dsp:cNvSpPr/>
      </dsp:nvSpPr>
      <dsp:spPr>
        <a:xfrm>
          <a:off x="1256992" y="2721228"/>
          <a:ext cx="3545038" cy="10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79" tIns="115179" rIns="115179" bIns="115179" numCol="1" spcCol="1270" rtlCol="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noProof="0" dirty="0">
              <a:solidFill>
                <a:schemeClr val="bg1">
                  <a:lumMod val="85000"/>
                  <a:lumOff val="15000"/>
                </a:schemeClr>
              </a:solidFill>
            </a:rPr>
            <a:t>Exemple d’utilisation</a:t>
          </a:r>
        </a:p>
      </dsp:txBody>
      <dsp:txXfrm>
        <a:off x="1256992" y="2721228"/>
        <a:ext cx="3545038" cy="108830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3976FF-3460-411F-BC23-D0B68261F465}">
      <dsp:nvSpPr>
        <dsp:cNvPr id="0" name=""/>
        <dsp:cNvSpPr/>
      </dsp:nvSpPr>
      <dsp:spPr>
        <a:xfrm>
          <a:off x="0" y="465"/>
          <a:ext cx="4802031" cy="10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596134-9829-4D70-890A-C69BBF81D77E}">
      <dsp:nvSpPr>
        <dsp:cNvPr id="0" name=""/>
        <dsp:cNvSpPr/>
      </dsp:nvSpPr>
      <dsp:spPr>
        <a:xfrm>
          <a:off x="329212" y="245333"/>
          <a:ext cx="598567" cy="598567"/>
        </a:xfrm>
        <a:prstGeom prst="rect">
          <a:avLst/>
        </a:prstGeom>
        <a:blipFill dpi="0" rotWithShape="1">
          <a:blip xmlns:r="http://schemas.openxmlformats.org/officeDocument/2006/relationships" r:embed="rId1">
            <a:alphaModFix amt="20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8575" cap="rnd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7AA252-427D-40A4-8C7D-92392117FEF6}">
      <dsp:nvSpPr>
        <dsp:cNvPr id="0" name=""/>
        <dsp:cNvSpPr/>
      </dsp:nvSpPr>
      <dsp:spPr>
        <a:xfrm>
          <a:off x="1256992" y="465"/>
          <a:ext cx="3545038" cy="10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79" tIns="115179" rIns="115179" bIns="115179" numCol="1" spcCol="1270" rtlCol="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noProof="0" dirty="0">
              <a:solidFill>
                <a:schemeClr val="bg1">
                  <a:lumMod val="85000"/>
                  <a:lumOff val="15000"/>
                </a:schemeClr>
              </a:solidFill>
            </a:rPr>
            <a:t>C’est quoi ?</a:t>
          </a:r>
        </a:p>
      </dsp:txBody>
      <dsp:txXfrm>
        <a:off x="1256992" y="465"/>
        <a:ext cx="3545038" cy="1088305"/>
      </dsp:txXfrm>
    </dsp:sp>
    <dsp:sp modelId="{5DD1A591-E379-4123-AFEF-0E0E1C78A6C8}">
      <dsp:nvSpPr>
        <dsp:cNvPr id="0" name=""/>
        <dsp:cNvSpPr/>
      </dsp:nvSpPr>
      <dsp:spPr>
        <a:xfrm>
          <a:off x="0" y="1360846"/>
          <a:ext cx="4802031" cy="10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68459-8AC8-4D4B-8B2A-B85347F651AB}">
      <dsp:nvSpPr>
        <dsp:cNvPr id="0" name=""/>
        <dsp:cNvSpPr/>
      </dsp:nvSpPr>
      <dsp:spPr>
        <a:xfrm>
          <a:off x="329212" y="1605715"/>
          <a:ext cx="598567" cy="598567"/>
        </a:xfrm>
        <a:prstGeom prst="rect">
          <a:avLst/>
        </a:prstGeom>
        <a:blipFill dpi="0" rotWithShape="1">
          <a:blip xmlns:r="http://schemas.openxmlformats.org/officeDocument/2006/relationships"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75F18A-3C22-462D-9DAB-5E8D88D9A51B}">
      <dsp:nvSpPr>
        <dsp:cNvPr id="0" name=""/>
        <dsp:cNvSpPr/>
      </dsp:nvSpPr>
      <dsp:spPr>
        <a:xfrm>
          <a:off x="1256992" y="1360846"/>
          <a:ext cx="3545038" cy="10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79" tIns="115179" rIns="115179" bIns="115179" numCol="1" spcCol="1270" rtlCol="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noProof="0" dirty="0">
              <a:solidFill>
                <a:schemeClr val="bg1">
                  <a:lumMod val="85000"/>
                  <a:lumOff val="15000"/>
                </a:schemeClr>
              </a:solidFill>
            </a:rPr>
            <a:t>A quoi ça sert ?</a:t>
          </a:r>
        </a:p>
      </dsp:txBody>
      <dsp:txXfrm>
        <a:off x="1256992" y="1360846"/>
        <a:ext cx="3545038" cy="1088305"/>
      </dsp:txXfrm>
    </dsp:sp>
    <dsp:sp modelId="{B231036C-5FBE-4605-8393-F1B6359EE169}">
      <dsp:nvSpPr>
        <dsp:cNvPr id="0" name=""/>
        <dsp:cNvSpPr/>
      </dsp:nvSpPr>
      <dsp:spPr>
        <a:xfrm>
          <a:off x="0" y="2721228"/>
          <a:ext cx="4802031" cy="10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4BFE9C-AA80-43CE-8FF6-8D33BAD07C57}">
      <dsp:nvSpPr>
        <dsp:cNvPr id="0" name=""/>
        <dsp:cNvSpPr/>
      </dsp:nvSpPr>
      <dsp:spPr>
        <a:xfrm>
          <a:off x="329212" y="2966097"/>
          <a:ext cx="598567" cy="598567"/>
        </a:xfrm>
        <a:prstGeom prst="rect">
          <a:avLst/>
        </a:prstGeom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6AE736-B6E0-4DC7-8429-5ADFCF947C4F}">
      <dsp:nvSpPr>
        <dsp:cNvPr id="0" name=""/>
        <dsp:cNvSpPr/>
      </dsp:nvSpPr>
      <dsp:spPr>
        <a:xfrm>
          <a:off x="1256992" y="2721228"/>
          <a:ext cx="3545038" cy="10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79" tIns="115179" rIns="115179" bIns="115179" numCol="1" spcCol="1270" rtlCol="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noProof="0" dirty="0">
              <a:solidFill>
                <a:schemeClr val="tx1"/>
              </a:solidFill>
            </a:rPr>
            <a:t>Exemple d’utilisation</a:t>
          </a:r>
        </a:p>
      </dsp:txBody>
      <dsp:txXfrm>
        <a:off x="1256992" y="2721228"/>
        <a:ext cx="3545038" cy="108830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3976FF-3460-411F-BC23-D0B68261F465}">
      <dsp:nvSpPr>
        <dsp:cNvPr id="0" name=""/>
        <dsp:cNvSpPr/>
      </dsp:nvSpPr>
      <dsp:spPr>
        <a:xfrm>
          <a:off x="0" y="465"/>
          <a:ext cx="4802031" cy="10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596134-9829-4D70-890A-C69BBF81D77E}">
      <dsp:nvSpPr>
        <dsp:cNvPr id="0" name=""/>
        <dsp:cNvSpPr/>
      </dsp:nvSpPr>
      <dsp:spPr>
        <a:xfrm>
          <a:off x="329212" y="245333"/>
          <a:ext cx="598567" cy="598567"/>
        </a:xfrm>
        <a:prstGeom prst="rect">
          <a:avLst/>
        </a:prstGeom>
        <a:blipFill dpi="0" rotWithShape="1">
          <a:blip xmlns:r="http://schemas.openxmlformats.org/officeDocument/2006/relationships" r:embed="rId1">
            <a:alphaModFix amt="20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8575" cap="rnd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7AA252-427D-40A4-8C7D-92392117FEF6}">
      <dsp:nvSpPr>
        <dsp:cNvPr id="0" name=""/>
        <dsp:cNvSpPr/>
      </dsp:nvSpPr>
      <dsp:spPr>
        <a:xfrm>
          <a:off x="1256992" y="465"/>
          <a:ext cx="3545038" cy="10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79" tIns="115179" rIns="115179" bIns="115179" numCol="1" spcCol="1270" rtlCol="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noProof="0" dirty="0">
              <a:solidFill>
                <a:schemeClr val="bg1">
                  <a:lumMod val="85000"/>
                  <a:lumOff val="15000"/>
                </a:schemeClr>
              </a:solidFill>
            </a:rPr>
            <a:t>C’est quoi ?</a:t>
          </a:r>
        </a:p>
      </dsp:txBody>
      <dsp:txXfrm>
        <a:off x="1256992" y="465"/>
        <a:ext cx="3545038" cy="1088305"/>
      </dsp:txXfrm>
    </dsp:sp>
    <dsp:sp modelId="{5DD1A591-E379-4123-AFEF-0E0E1C78A6C8}">
      <dsp:nvSpPr>
        <dsp:cNvPr id="0" name=""/>
        <dsp:cNvSpPr/>
      </dsp:nvSpPr>
      <dsp:spPr>
        <a:xfrm>
          <a:off x="0" y="1360846"/>
          <a:ext cx="4802031" cy="10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68459-8AC8-4D4B-8B2A-B85347F651AB}">
      <dsp:nvSpPr>
        <dsp:cNvPr id="0" name=""/>
        <dsp:cNvSpPr/>
      </dsp:nvSpPr>
      <dsp:spPr>
        <a:xfrm>
          <a:off x="329212" y="1605715"/>
          <a:ext cx="598567" cy="598567"/>
        </a:xfrm>
        <a:prstGeom prst="rect">
          <a:avLst/>
        </a:prstGeom>
        <a:blipFill dpi="0" rotWithShape="1">
          <a:blip xmlns:r="http://schemas.openxmlformats.org/officeDocument/2006/relationships"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75F18A-3C22-462D-9DAB-5E8D88D9A51B}">
      <dsp:nvSpPr>
        <dsp:cNvPr id="0" name=""/>
        <dsp:cNvSpPr/>
      </dsp:nvSpPr>
      <dsp:spPr>
        <a:xfrm>
          <a:off x="1256992" y="1360846"/>
          <a:ext cx="3545038" cy="10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79" tIns="115179" rIns="115179" bIns="115179" numCol="1" spcCol="1270" rtlCol="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noProof="0" dirty="0">
              <a:solidFill>
                <a:schemeClr val="bg1">
                  <a:lumMod val="85000"/>
                  <a:lumOff val="15000"/>
                </a:schemeClr>
              </a:solidFill>
            </a:rPr>
            <a:t>A quoi ça sert ?</a:t>
          </a:r>
        </a:p>
      </dsp:txBody>
      <dsp:txXfrm>
        <a:off x="1256992" y="1360846"/>
        <a:ext cx="3545038" cy="1088305"/>
      </dsp:txXfrm>
    </dsp:sp>
    <dsp:sp modelId="{B231036C-5FBE-4605-8393-F1B6359EE169}">
      <dsp:nvSpPr>
        <dsp:cNvPr id="0" name=""/>
        <dsp:cNvSpPr/>
      </dsp:nvSpPr>
      <dsp:spPr>
        <a:xfrm>
          <a:off x="0" y="2721228"/>
          <a:ext cx="4802031" cy="10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4BFE9C-AA80-43CE-8FF6-8D33BAD07C57}">
      <dsp:nvSpPr>
        <dsp:cNvPr id="0" name=""/>
        <dsp:cNvSpPr/>
      </dsp:nvSpPr>
      <dsp:spPr>
        <a:xfrm>
          <a:off x="329212" y="2966097"/>
          <a:ext cx="598567" cy="598567"/>
        </a:xfrm>
        <a:prstGeom prst="rect">
          <a:avLst/>
        </a:prstGeom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6AE736-B6E0-4DC7-8429-5ADFCF947C4F}">
      <dsp:nvSpPr>
        <dsp:cNvPr id="0" name=""/>
        <dsp:cNvSpPr/>
      </dsp:nvSpPr>
      <dsp:spPr>
        <a:xfrm>
          <a:off x="1256992" y="2721228"/>
          <a:ext cx="3545038" cy="10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79" tIns="115179" rIns="115179" bIns="115179" numCol="1" spcCol="1270" rtlCol="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noProof="0" dirty="0">
              <a:solidFill>
                <a:schemeClr val="tx1"/>
              </a:solidFill>
            </a:rPr>
            <a:t>Exemple d’utilisation</a:t>
          </a:r>
        </a:p>
      </dsp:txBody>
      <dsp:txXfrm>
        <a:off x="1256992" y="2721228"/>
        <a:ext cx="3545038" cy="108830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3976FF-3460-411F-BC23-D0B68261F465}">
      <dsp:nvSpPr>
        <dsp:cNvPr id="0" name=""/>
        <dsp:cNvSpPr/>
      </dsp:nvSpPr>
      <dsp:spPr>
        <a:xfrm>
          <a:off x="0" y="465"/>
          <a:ext cx="4802031" cy="10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596134-9829-4D70-890A-C69BBF81D77E}">
      <dsp:nvSpPr>
        <dsp:cNvPr id="0" name=""/>
        <dsp:cNvSpPr/>
      </dsp:nvSpPr>
      <dsp:spPr>
        <a:xfrm>
          <a:off x="329212" y="245333"/>
          <a:ext cx="598567" cy="598567"/>
        </a:xfrm>
        <a:prstGeom prst="rect">
          <a:avLst/>
        </a:prstGeom>
        <a:blipFill dpi="0" rotWithShape="1">
          <a:blip xmlns:r="http://schemas.openxmlformats.org/officeDocument/2006/relationships" r:embed="rId1">
            <a:alphaModFix amt="20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8575" cap="rnd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7AA252-427D-40A4-8C7D-92392117FEF6}">
      <dsp:nvSpPr>
        <dsp:cNvPr id="0" name=""/>
        <dsp:cNvSpPr/>
      </dsp:nvSpPr>
      <dsp:spPr>
        <a:xfrm>
          <a:off x="1256992" y="465"/>
          <a:ext cx="3545038" cy="10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79" tIns="115179" rIns="115179" bIns="115179" numCol="1" spcCol="1270" rtlCol="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noProof="0" dirty="0">
              <a:solidFill>
                <a:schemeClr val="bg1">
                  <a:lumMod val="85000"/>
                  <a:lumOff val="15000"/>
                </a:schemeClr>
              </a:solidFill>
            </a:rPr>
            <a:t>C’est quoi ?</a:t>
          </a:r>
        </a:p>
      </dsp:txBody>
      <dsp:txXfrm>
        <a:off x="1256992" y="465"/>
        <a:ext cx="3545038" cy="1088305"/>
      </dsp:txXfrm>
    </dsp:sp>
    <dsp:sp modelId="{5DD1A591-E379-4123-AFEF-0E0E1C78A6C8}">
      <dsp:nvSpPr>
        <dsp:cNvPr id="0" name=""/>
        <dsp:cNvSpPr/>
      </dsp:nvSpPr>
      <dsp:spPr>
        <a:xfrm>
          <a:off x="0" y="1360846"/>
          <a:ext cx="4802031" cy="10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68459-8AC8-4D4B-8B2A-B85347F651AB}">
      <dsp:nvSpPr>
        <dsp:cNvPr id="0" name=""/>
        <dsp:cNvSpPr/>
      </dsp:nvSpPr>
      <dsp:spPr>
        <a:xfrm>
          <a:off x="329212" y="1605715"/>
          <a:ext cx="598567" cy="598567"/>
        </a:xfrm>
        <a:prstGeom prst="rect">
          <a:avLst/>
        </a:prstGeom>
        <a:blipFill dpi="0" rotWithShape="1">
          <a:blip xmlns:r="http://schemas.openxmlformats.org/officeDocument/2006/relationships"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75F18A-3C22-462D-9DAB-5E8D88D9A51B}">
      <dsp:nvSpPr>
        <dsp:cNvPr id="0" name=""/>
        <dsp:cNvSpPr/>
      </dsp:nvSpPr>
      <dsp:spPr>
        <a:xfrm>
          <a:off x="1256992" y="1360846"/>
          <a:ext cx="3545038" cy="10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79" tIns="115179" rIns="115179" bIns="115179" numCol="1" spcCol="1270" rtlCol="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noProof="0" dirty="0">
              <a:solidFill>
                <a:schemeClr val="bg1">
                  <a:lumMod val="85000"/>
                  <a:lumOff val="15000"/>
                </a:schemeClr>
              </a:solidFill>
            </a:rPr>
            <a:t>A quoi ça sert ?</a:t>
          </a:r>
        </a:p>
      </dsp:txBody>
      <dsp:txXfrm>
        <a:off x="1256992" y="1360846"/>
        <a:ext cx="3545038" cy="1088305"/>
      </dsp:txXfrm>
    </dsp:sp>
    <dsp:sp modelId="{B231036C-5FBE-4605-8393-F1B6359EE169}">
      <dsp:nvSpPr>
        <dsp:cNvPr id="0" name=""/>
        <dsp:cNvSpPr/>
      </dsp:nvSpPr>
      <dsp:spPr>
        <a:xfrm>
          <a:off x="0" y="2721228"/>
          <a:ext cx="4802031" cy="10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4BFE9C-AA80-43CE-8FF6-8D33BAD07C57}">
      <dsp:nvSpPr>
        <dsp:cNvPr id="0" name=""/>
        <dsp:cNvSpPr/>
      </dsp:nvSpPr>
      <dsp:spPr>
        <a:xfrm>
          <a:off x="329212" y="2966097"/>
          <a:ext cx="598567" cy="598567"/>
        </a:xfrm>
        <a:prstGeom prst="rect">
          <a:avLst/>
        </a:prstGeom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6AE736-B6E0-4DC7-8429-5ADFCF947C4F}">
      <dsp:nvSpPr>
        <dsp:cNvPr id="0" name=""/>
        <dsp:cNvSpPr/>
      </dsp:nvSpPr>
      <dsp:spPr>
        <a:xfrm>
          <a:off x="1256992" y="2721228"/>
          <a:ext cx="3545038" cy="10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79" tIns="115179" rIns="115179" bIns="115179" numCol="1" spcCol="1270" rtlCol="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noProof="0" dirty="0">
              <a:solidFill>
                <a:schemeClr val="tx1"/>
              </a:solidFill>
            </a:rPr>
            <a:t>Exemple d’utilisation</a:t>
          </a:r>
        </a:p>
      </dsp:txBody>
      <dsp:txXfrm>
        <a:off x="1256992" y="2721228"/>
        <a:ext cx="3545038" cy="108830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3976FF-3460-411F-BC23-D0B68261F465}">
      <dsp:nvSpPr>
        <dsp:cNvPr id="0" name=""/>
        <dsp:cNvSpPr/>
      </dsp:nvSpPr>
      <dsp:spPr>
        <a:xfrm>
          <a:off x="0" y="465"/>
          <a:ext cx="4802031" cy="10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596134-9829-4D70-890A-C69BBF81D77E}">
      <dsp:nvSpPr>
        <dsp:cNvPr id="0" name=""/>
        <dsp:cNvSpPr/>
      </dsp:nvSpPr>
      <dsp:spPr>
        <a:xfrm>
          <a:off x="329212" y="245333"/>
          <a:ext cx="598567" cy="598567"/>
        </a:xfrm>
        <a:prstGeom prst="rect">
          <a:avLst/>
        </a:prstGeom>
        <a:blipFill dpi="0" rotWithShape="1">
          <a:blip xmlns:r="http://schemas.openxmlformats.org/officeDocument/2006/relationships" r:embed="rId1">
            <a:alphaModFix amt="20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8575" cap="rnd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7AA252-427D-40A4-8C7D-92392117FEF6}">
      <dsp:nvSpPr>
        <dsp:cNvPr id="0" name=""/>
        <dsp:cNvSpPr/>
      </dsp:nvSpPr>
      <dsp:spPr>
        <a:xfrm>
          <a:off x="1256992" y="465"/>
          <a:ext cx="3545038" cy="10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79" tIns="115179" rIns="115179" bIns="115179" numCol="1" spcCol="1270" rtlCol="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noProof="0" dirty="0">
              <a:solidFill>
                <a:schemeClr val="bg1">
                  <a:lumMod val="85000"/>
                  <a:lumOff val="15000"/>
                </a:schemeClr>
              </a:solidFill>
            </a:rPr>
            <a:t>C’est quoi ?</a:t>
          </a:r>
        </a:p>
      </dsp:txBody>
      <dsp:txXfrm>
        <a:off x="1256992" y="465"/>
        <a:ext cx="3545038" cy="1088305"/>
      </dsp:txXfrm>
    </dsp:sp>
    <dsp:sp modelId="{5DD1A591-E379-4123-AFEF-0E0E1C78A6C8}">
      <dsp:nvSpPr>
        <dsp:cNvPr id="0" name=""/>
        <dsp:cNvSpPr/>
      </dsp:nvSpPr>
      <dsp:spPr>
        <a:xfrm>
          <a:off x="0" y="1360846"/>
          <a:ext cx="4802031" cy="10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68459-8AC8-4D4B-8B2A-B85347F651AB}">
      <dsp:nvSpPr>
        <dsp:cNvPr id="0" name=""/>
        <dsp:cNvSpPr/>
      </dsp:nvSpPr>
      <dsp:spPr>
        <a:xfrm>
          <a:off x="329212" y="1605715"/>
          <a:ext cx="598567" cy="598567"/>
        </a:xfrm>
        <a:prstGeom prst="rect">
          <a:avLst/>
        </a:prstGeom>
        <a:blipFill dpi="0" rotWithShape="1">
          <a:blip xmlns:r="http://schemas.openxmlformats.org/officeDocument/2006/relationships"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75F18A-3C22-462D-9DAB-5E8D88D9A51B}">
      <dsp:nvSpPr>
        <dsp:cNvPr id="0" name=""/>
        <dsp:cNvSpPr/>
      </dsp:nvSpPr>
      <dsp:spPr>
        <a:xfrm>
          <a:off x="1256992" y="1360846"/>
          <a:ext cx="3545038" cy="10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79" tIns="115179" rIns="115179" bIns="115179" numCol="1" spcCol="1270" rtlCol="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noProof="0" dirty="0">
              <a:solidFill>
                <a:schemeClr val="bg1">
                  <a:lumMod val="85000"/>
                  <a:lumOff val="15000"/>
                </a:schemeClr>
              </a:solidFill>
            </a:rPr>
            <a:t>A quoi ça sert ?</a:t>
          </a:r>
        </a:p>
      </dsp:txBody>
      <dsp:txXfrm>
        <a:off x="1256992" y="1360846"/>
        <a:ext cx="3545038" cy="1088305"/>
      </dsp:txXfrm>
    </dsp:sp>
    <dsp:sp modelId="{B231036C-5FBE-4605-8393-F1B6359EE169}">
      <dsp:nvSpPr>
        <dsp:cNvPr id="0" name=""/>
        <dsp:cNvSpPr/>
      </dsp:nvSpPr>
      <dsp:spPr>
        <a:xfrm>
          <a:off x="0" y="2721228"/>
          <a:ext cx="4802031" cy="10883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4BFE9C-AA80-43CE-8FF6-8D33BAD07C57}">
      <dsp:nvSpPr>
        <dsp:cNvPr id="0" name=""/>
        <dsp:cNvSpPr/>
      </dsp:nvSpPr>
      <dsp:spPr>
        <a:xfrm>
          <a:off x="329212" y="2966097"/>
          <a:ext cx="598567" cy="598567"/>
        </a:xfrm>
        <a:prstGeom prst="rect">
          <a:avLst/>
        </a:prstGeom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6AE736-B6E0-4DC7-8429-5ADFCF947C4F}">
      <dsp:nvSpPr>
        <dsp:cNvPr id="0" name=""/>
        <dsp:cNvSpPr/>
      </dsp:nvSpPr>
      <dsp:spPr>
        <a:xfrm>
          <a:off x="1256992" y="2721228"/>
          <a:ext cx="3545038" cy="1088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79" tIns="115179" rIns="115179" bIns="115179" numCol="1" spcCol="1270" rtlCol="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noProof="0" dirty="0">
              <a:solidFill>
                <a:schemeClr val="tx1"/>
              </a:solidFill>
            </a:rPr>
            <a:t>Exemple d’utilisation</a:t>
          </a:r>
        </a:p>
      </dsp:txBody>
      <dsp:txXfrm>
        <a:off x="1256992" y="2721228"/>
        <a:ext cx="3545038" cy="10883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Liste verticale d’icônes à éléments pleins"/>
  <dgm:desc val="Permet de représenter une série d’éléments visuels de haut en bas avec du texte de Niveau 1 ou de Niveau 1 et de Niveau 2 groupé dans une forme. Fonctionne de manière optimale avec des icônes ou de petites images avec de plus longues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Liste verticale d’icônes à éléments pleins"/>
  <dgm:desc val="Permet de représenter une série d’éléments visuels de haut en bas avec du texte de Niveau 1 ou de Niveau 1 et de Niveau 2 groupé dans une forme. Fonctionne de manière optimale avec des icônes ou de petites images avec de plus longues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Liste verticale d’icônes à éléments pleins"/>
  <dgm:desc val="Permet de représenter une série d’éléments visuels de haut en bas avec du texte de Niveau 1 ou de Niveau 1 et de Niveau 2 groupé dans une forme. Fonctionne de manière optimale avec des icônes ou de petites images avec de plus longues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Liste verticale d’icônes à éléments pleins"/>
  <dgm:desc val="Permet de représenter une série d’éléments visuels de haut en bas avec du texte de Niveau 1 ou de Niveau 1 et de Niveau 2 groupé dans une forme. Fonctionne de manière optimale avec des icônes ou de petites images avec de plus longues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Liste verticale d’icônes à éléments pleins"/>
  <dgm:desc val="Permet de représenter une série d’éléments visuels de haut en bas avec du texte de Niveau 1 ou de Niveau 1 et de Niveau 2 groupé dans une forme. Fonctionne de manière optimale avec des icônes ou de petites images avec de plus longues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Liste verticale d’icônes à éléments pleins"/>
  <dgm:desc val="Permet de représenter une série d’éléments visuels de haut en bas avec du texte de Niveau 1 ou de Niveau 1 et de Niveau 2 groupé dans une forme. Fonctionne de manière optimale avec des icônes ou de petites images avec de plus longues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Liste verticale d’icônes à éléments pleins"/>
  <dgm:desc val="Permet de représenter une série d’éléments visuels de haut en bas avec du texte de Niveau 1 ou de Niveau 1 et de Niveau 2 groupé dans une forme. Fonctionne de manière optimale avec des icônes ou de petites images avec de plus longues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Liste verticale d’icônes à éléments pleins"/>
  <dgm:desc val="Permet de représenter une série d’éléments visuels de haut en bas avec du texte de Niveau 1 ou de Niveau 1 et de Niveau 2 groupé dans une forme. Fonctionne de manière optimale avec des icônes ou de petites images avec de plus longues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Liste verticale d’icônes à éléments pleins"/>
  <dgm:desc val="Permet de représenter une série d’éléments visuels de haut en bas avec du texte de Niveau 1 ou de Niveau 1 et de Niveau 2 groupé dans une forme. Fonctionne de manière optimale avec des icônes ou de petites images avec de plus longues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>
            <a:extLst>
              <a:ext uri="{FF2B5EF4-FFF2-40B4-BE49-F238E27FC236}">
                <a16:creationId xmlns:a16="http://schemas.microsoft.com/office/drawing/2014/main" id="{C703FB87-790C-4850-A90C-12C5FF4B94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8127921-F9C4-44F3-AC5F-130B6A406C0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DB1847A-0CC2-4008-8C1F-4CB2549424F0}" type="datetime1">
              <a:rPr lang="fr-FR" smtClean="0"/>
              <a:t>05/12/2024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765E047-F1CB-4066-A459-9EDC95F2E6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8A77EF5-5277-4BAF-8BB4-2E02103988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B668C69-0C3E-40A2-B4A0-B2C8B71D8E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15862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3ED5736-AEC1-4353-A59E-C1D97F8135E3}" type="datetime1">
              <a:rPr lang="fr-FR" noProof="0" smtClean="0"/>
              <a:t>05/12/2024</a:t>
            </a:fld>
            <a:endParaRPr lang="fr-FR" noProof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E000EEB-8338-48D7-8EE8-EE0082EF7602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7677701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000EEB-8338-48D7-8EE8-EE0082EF760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5338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B1C09-8B3F-A67E-F252-CD759ECC0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A2CCFF90-886B-B526-1E85-B603A74BE9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15CD6F8B-4927-7970-631D-55BF378D3E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r-FR" dirty="0"/>
              <a:t>Les premiers routeurs répondent parce qu’ils ont un chemin de dernier recours qui est configuré pour renvoyer toutes les requêtes d’IP hors réseau local.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26404C9-4AD7-2CEF-D9F0-229E79F071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000EEB-8338-48D7-8EE8-EE0082EF7602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7975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000EEB-8338-48D7-8EE8-EE0082EF7602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0169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000EEB-8338-48D7-8EE8-EE0082EF7602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2966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E8A45-DB29-16D5-E2D4-15CEEF0DA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8451C643-B99A-7ACB-3A6C-AA36F3A85A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80B6B9E3-6D17-D2B3-A4B4-495FB3969F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Tx/>
              <a:buChar char="-"/>
            </a:pPr>
            <a:r>
              <a:rPr lang="fr-FR" dirty="0"/>
              <a:t>IP Encapsule les segments couche transport</a:t>
            </a:r>
          </a:p>
          <a:p>
            <a:pPr marL="171450" indent="-171450" rtl="0">
              <a:buFontTx/>
              <a:buChar char="-"/>
            </a:pPr>
            <a:r>
              <a:rPr lang="fr-FR" dirty="0"/>
              <a:t>ICMP est encapsuler dans un paquet IP (même couche)</a:t>
            </a:r>
          </a:p>
          <a:p>
            <a:pPr marL="171450" indent="-171450" rtl="0">
              <a:buFontTx/>
              <a:buChar char="-"/>
            </a:pPr>
            <a:r>
              <a:rPr lang="fr-FR" dirty="0"/>
              <a:t>Référencé 1981 RFC 792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C19F45-B1E9-9576-419B-5A020FC446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000EEB-8338-48D7-8EE8-EE0082EF760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2469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Tx/>
              <a:buChar char="-"/>
            </a:pPr>
            <a:r>
              <a:rPr lang="fr-FR" dirty="0"/>
              <a:t>Bibliothèque de message standardisé (type &amp; code)</a:t>
            </a:r>
          </a:p>
          <a:p>
            <a:pPr marL="171450" indent="-171450" rtl="0">
              <a:buFontTx/>
              <a:buChar char="-"/>
            </a:pPr>
            <a:r>
              <a:rPr lang="fr-FR" dirty="0"/>
              <a:t>IP = Best Effort, pas de contrôle d’erreur -  raison de la création de ICMP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000EEB-8338-48D7-8EE8-EE0082EF760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4338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AA381-6768-1CF7-618B-45F2BB395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E824A37A-8C04-0936-37D6-792DA9452D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C14C974E-FF39-DF2B-27FD-53B8851027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r-FR" dirty="0"/>
              <a:t>Si un router n’a pas de chemin dans sa table de routage, il réponde par un message ICMP type 3</a:t>
            </a:r>
          </a:p>
          <a:p>
            <a:pPr rtl="0"/>
            <a:r>
              <a:rPr lang="fr-FR" dirty="0"/>
              <a:t>Si un router décrémente le TTL est à zéro, il réponde par un message ICMP typer 11</a:t>
            </a:r>
          </a:p>
          <a:p>
            <a:pPr rtl="0"/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0969D7-3961-4C2E-17B6-17FD056C25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000EEB-8338-48D7-8EE8-EE0082EF760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2107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57DAF-2F44-650B-16BA-E8C3F6265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15A70317-26EA-4A7B-AE56-3DFF493DFE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714A8637-9D64-3695-519D-2B5D3BBCFC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Tx/>
              <a:buChar char="-"/>
            </a:pPr>
            <a:r>
              <a:rPr lang="fr-FR" dirty="0"/>
              <a:t>Time-To-Live décrémenté</a:t>
            </a:r>
          </a:p>
          <a:p>
            <a:pPr marL="171450" indent="-171450" rtl="0">
              <a:buFontTx/>
              <a:buChar char="-"/>
            </a:pPr>
            <a:r>
              <a:rPr lang="fr-FR" dirty="0"/>
              <a:t>Cheminement non communiqué</a:t>
            </a:r>
          </a:p>
          <a:p>
            <a:pPr marL="171450" indent="-171450" rtl="0">
              <a:buFontTx/>
              <a:buChar char="-"/>
            </a:pPr>
            <a:r>
              <a:rPr lang="fr-FR" dirty="0"/>
              <a:t>Utilisé pour les tests de connectivité avec l’hôte distant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324B00-106F-740E-484C-AEEBE0BCD2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000EEB-8338-48D7-8EE8-EE0082EF760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1010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3DDFC-BF55-0FDC-4A73-5BCA13538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28F4CA45-4BE9-A6C1-71DD-BAF0DB55A6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9FBF1C3A-EA48-8754-5EF3-E7DDE997D5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Tx/>
              <a:buChar char="-"/>
            </a:pPr>
            <a:r>
              <a:rPr lang="fr-FR" dirty="0"/>
              <a:t>Aussi Echo </a:t>
            </a:r>
            <a:r>
              <a:rPr lang="fr-FR" dirty="0" err="1"/>
              <a:t>Request</a:t>
            </a:r>
            <a:r>
              <a:rPr lang="fr-FR" dirty="0"/>
              <a:t> + Echo </a:t>
            </a:r>
            <a:r>
              <a:rPr lang="fr-FR" dirty="0" err="1"/>
              <a:t>Reply</a:t>
            </a:r>
            <a:endParaRPr lang="fr-FR" dirty="0"/>
          </a:p>
          <a:p>
            <a:pPr marL="171450" indent="-171450" rtl="0">
              <a:buFontTx/>
              <a:buChar char="-"/>
            </a:pPr>
            <a:r>
              <a:rPr lang="fr-FR" dirty="0"/>
              <a:t>Mais avec un Time-To-Live incrémenté pour chaque test</a:t>
            </a:r>
          </a:p>
          <a:p>
            <a:pPr marL="171450" indent="-171450" rtl="0">
              <a:buFontTx/>
              <a:buChar char="-"/>
            </a:pPr>
            <a:r>
              <a:rPr lang="fr-FR" dirty="0"/>
              <a:t>Un test différent pour connaitre chaque routeur</a:t>
            </a:r>
          </a:p>
          <a:p>
            <a:pPr marL="171450" indent="-171450" rtl="0">
              <a:buFontTx/>
              <a:buChar char="-"/>
            </a:pPr>
            <a:r>
              <a:rPr lang="fr-FR" dirty="0"/>
              <a:t>Utilisé pour connaitre le cheminement des paquets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9291C2A-3E3C-ACEB-9970-F4CE31CAB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000EEB-8338-48D7-8EE8-EE0082EF7602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4036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76BCD-09D0-EB43-F57A-8F818B59E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F181D5A3-C0C6-EA64-9955-BCDB884358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168ECA5B-1018-308B-D14C-13E1A05550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r-FR" dirty="0"/>
              <a:t>- Exemple ping réussi</a:t>
            </a:r>
          </a:p>
          <a:p>
            <a:pPr marL="171450" indent="-171450" rtl="0">
              <a:buFontTx/>
              <a:buChar char="-"/>
            </a:pPr>
            <a:r>
              <a:rPr lang="fr-FR" dirty="0"/>
              <a:t>Temps en ms</a:t>
            </a:r>
          </a:p>
          <a:p>
            <a:pPr marL="171450" indent="-171450" rtl="0">
              <a:buFontTx/>
              <a:buChar char="-"/>
            </a:pPr>
            <a:r>
              <a:rPr lang="fr-FR" dirty="0"/>
              <a:t>TTL 128 pour Windows et 64 Mac/Linux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963027-4EE5-0BB5-51D5-15F20445F9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000EEB-8338-48D7-8EE8-EE0082EF760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035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4DF66-3E90-DC54-4311-A73DBFE7C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58E71B46-1243-BD26-9F81-47EFF2BFCC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B3F4FB2E-8970-88BB-BFA0-7C12BC2954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457239A-8028-A935-436D-0C26087CB8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000EEB-8338-48D7-8EE8-EE0082EF7602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2849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83B96-9333-7FED-EFBC-9C06C516E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9F491293-133C-4943-E95A-D8BC39F197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6C6483E3-BE57-85B7-20A9-571B84CD23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0ADC8BF-0D9D-50FB-7F1D-81D85FD25C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000EEB-8338-48D7-8EE8-EE0082EF760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6788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rtlCol="0" anchor="b"/>
          <a:lstStyle>
            <a:lvl1pPr>
              <a:defRPr sz="72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rtlCol="0"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790F7E3-540E-4FEC-9A1A-0A5C0AC71C2A}" type="datetime1">
              <a:rPr lang="fr-FR" noProof="0" smtClean="0"/>
              <a:t>05/12/2024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’image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1154956" y="5367325"/>
            <a:ext cx="8825656" cy="4937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5FE98E7-AD89-4320-9F05-A6178CDA9513}" type="datetime1">
              <a:rPr lang="fr-FR" noProof="0" smtClean="0"/>
              <a:t>05/12/2024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8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1154954" y="3657600"/>
            <a:ext cx="8825659" cy="23622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190FBF1-6817-4E56-92EA-64A3EB16DF84}" type="datetime1">
              <a:rPr lang="fr-FR" noProof="0" smtClean="0"/>
              <a:t>05/12/2024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14" name="Espace réservé du texte 3"/>
          <p:cNvSpPr>
            <a:spLocks noGrp="1"/>
          </p:cNvSpPr>
          <p:nvPr>
            <p:ph type="body" sz="half" idx="13" hasCustomPrompt="1"/>
          </p:nvPr>
        </p:nvSpPr>
        <p:spPr>
          <a:xfrm>
            <a:off x="1930400" y="3771174"/>
            <a:ext cx="7279649" cy="342174"/>
          </a:xfrm>
        </p:spPr>
        <p:txBody>
          <a:bodyPr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0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1154954" y="4350657"/>
            <a:ext cx="8825659" cy="16764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D8621F-DC86-4633-B902-263AD859DBF2}" type="datetime1">
              <a:rPr lang="fr-FR" noProof="0" smtClean="0"/>
              <a:t>05/12/2024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9" name="Zone de texte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fr-FR" noProof="0"/>
              <a:t>“</a:t>
            </a:r>
          </a:p>
        </p:txBody>
      </p:sp>
      <p:sp>
        <p:nvSpPr>
          <p:cNvPr id="13" name="Zone de texte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fr-FR" noProof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professionn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1154954" y="4777381"/>
            <a:ext cx="8825659" cy="860400"/>
          </a:xfrm>
        </p:spPr>
        <p:txBody>
          <a:bodyPr rtlCol="0"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2FEF4F-3A30-4F39-ACC1-303107100333}" type="datetime1">
              <a:rPr lang="fr-FR" noProof="0" smtClean="0"/>
              <a:t>05/12/2024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2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32947" y="1981200"/>
            <a:ext cx="2946866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6" name="Espace réservé du texte 3"/>
          <p:cNvSpPr>
            <a:spLocks noGrp="1"/>
          </p:cNvSpPr>
          <p:nvPr>
            <p:ph type="body" sz="half" idx="15" hasCustomPrompt="1"/>
          </p:nvPr>
        </p:nvSpPr>
        <p:spPr>
          <a:xfrm>
            <a:off x="652463" y="2667000"/>
            <a:ext cx="2927350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3883659" y="1981200"/>
            <a:ext cx="2936241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9" name="Espace réservé du texte 3"/>
          <p:cNvSpPr>
            <a:spLocks noGrp="1"/>
          </p:cNvSpPr>
          <p:nvPr>
            <p:ph type="body" sz="half" idx="16" hasCustomPrompt="1"/>
          </p:nvPr>
        </p:nvSpPr>
        <p:spPr>
          <a:xfrm>
            <a:off x="3873106" y="2667000"/>
            <a:ext cx="2946794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7124700" y="1981200"/>
            <a:ext cx="29321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20" name="Espace réservé du texte 3"/>
          <p:cNvSpPr>
            <a:spLocks noGrp="1"/>
          </p:cNvSpPr>
          <p:nvPr>
            <p:ph type="body" sz="half" idx="17" hasCustomPrompt="1"/>
          </p:nvPr>
        </p:nvSpPr>
        <p:spPr>
          <a:xfrm>
            <a:off x="7124700" y="2667000"/>
            <a:ext cx="2932113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cxnSp>
        <p:nvCxnSpPr>
          <p:cNvPr id="17" name="Connecteur droit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540D30D-300D-4680-A410-4D8B376362B4}" type="datetime1">
              <a:rPr lang="fr-FR" noProof="0" smtClean="0"/>
              <a:t>05/12/2024</a:t>
            </a:fld>
            <a:endParaRPr lang="fr-FR" noProof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nne 3 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2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52463" y="4250949"/>
            <a:ext cx="294005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29" name="Espace réservé d’image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2" name="Espace réservé du texte 3"/>
          <p:cNvSpPr>
            <a:spLocks noGrp="1"/>
          </p:cNvSpPr>
          <p:nvPr>
            <p:ph type="body" sz="half" idx="18" hasCustomPrompt="1"/>
          </p:nvPr>
        </p:nvSpPr>
        <p:spPr>
          <a:xfrm>
            <a:off x="652463" y="4827211"/>
            <a:ext cx="2940050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3889375" y="4250949"/>
            <a:ext cx="29305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30" name="Espace réservé d’image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3" name="Espace réservé du texte 3"/>
          <p:cNvSpPr>
            <a:spLocks noGrp="1"/>
          </p:cNvSpPr>
          <p:nvPr>
            <p:ph type="body" sz="half" idx="19" hasCustomPrompt="1"/>
          </p:nvPr>
        </p:nvSpPr>
        <p:spPr>
          <a:xfrm>
            <a:off x="3888022" y="4827210"/>
            <a:ext cx="2934406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7124700" y="4250949"/>
            <a:ext cx="29321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31" name="Espace réservé d’image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4" name="Espace réservé du texte 3"/>
          <p:cNvSpPr>
            <a:spLocks noGrp="1"/>
          </p:cNvSpPr>
          <p:nvPr>
            <p:ph type="body" sz="half" idx="20" hasCustomPrompt="1"/>
          </p:nvPr>
        </p:nvSpPr>
        <p:spPr>
          <a:xfrm>
            <a:off x="7124575" y="4827208"/>
            <a:ext cx="2935997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cxnSp>
        <p:nvCxnSpPr>
          <p:cNvPr id="17" name="Connecteur droit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0589C9-F1AC-4F05-ABE6-A45DE679E4C3}" type="datetime1">
              <a:rPr lang="fr-FR" noProof="0" smtClean="0"/>
              <a:t>05/12/2024</a:t>
            </a:fld>
            <a:endParaRPr lang="fr-FR" noProof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vertical 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 anchorCtr="0"/>
          <a:lstStyle>
            <a:lvl1pPr>
              <a:buNone/>
              <a:defRPr/>
            </a:lvl1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fr-FR" noProof="0" dirty="0"/>
              <a:t>Modifiez les styles du texte </a:t>
            </a:r>
            <a:r>
              <a:rPr lang="fr-FR" noProof="0"/>
              <a:t>du masque</a:t>
            </a:r>
            <a:endParaRPr lang="fr-FR"/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79637B8-2436-4D4C-B9C9-CC5A43D9452C}" type="datetime1">
              <a:rPr lang="fr-FR" smtClean="0"/>
              <a:t>05/12/2024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rtlCol="0" anchor="b" anchorCtr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vertical 2"/>
          <p:cNvSpPr>
            <a:spLocks noGrp="1"/>
          </p:cNvSpPr>
          <p:nvPr>
            <p:ph type="body" orient="vert" idx="1" hasCustomPrompt="1"/>
          </p:nvPr>
        </p:nvSpPr>
        <p:spPr>
          <a:xfrm>
            <a:off x="652463" y="887414"/>
            <a:ext cx="7423149" cy="5368924"/>
          </a:xfrm>
        </p:spPr>
        <p:txBody>
          <a:bodyPr vert="eaVert" rtlCol="0"/>
          <a:lstStyle>
            <a:lvl1pPr>
              <a:buNone/>
              <a:defRPr/>
            </a:lvl1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fr-FR" noProof="0" dirty="0"/>
              <a:t>Modifiez les styles du texte </a:t>
            </a:r>
            <a:r>
              <a:rPr lang="fr-FR" noProof="0"/>
              <a:t>du masque</a:t>
            </a:r>
            <a:endParaRPr lang="fr-FR"/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BB015D3-C56C-485E-ADA3-DFD862F0F96E}" type="datetime1">
              <a:rPr lang="fr-FR" smtClean="0"/>
              <a:t>05/12/2024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4C05233-3885-4475-A1DF-8582CE7EA1BF}" type="datetime1">
              <a:rPr lang="fr-FR" noProof="0" smtClean="0"/>
              <a:t>05/12/2024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1154955" y="4777381"/>
            <a:ext cx="8825658" cy="860400"/>
          </a:xfrm>
        </p:spPr>
        <p:txBody>
          <a:bodyPr rtlCol="0"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0A78CC-9AB1-4AAF-AEB8-97C95F731E90}" type="datetime1">
              <a:rPr lang="fr-FR" noProof="0" smtClean="0"/>
              <a:t>05/12/2024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1103312" y="2060575"/>
            <a:ext cx="4396339" cy="4195763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5654493" y="2056092"/>
            <a:ext cx="4396341" cy="4200245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F70E0D-ED27-43BD-AA91-8631F74E7BC6}" type="datetime1">
              <a:rPr lang="fr-FR" noProof="0" smtClean="0"/>
              <a:t>05/12/2024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1103313" y="1905000"/>
            <a:ext cx="4396338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1103312" y="2514600"/>
            <a:ext cx="4396339" cy="3741738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5654495" y="1905000"/>
            <a:ext cx="4396339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654495" y="2514600"/>
            <a:ext cx="4396339" cy="3741738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D1613B-364B-494F-9DDC-9B91F3B5F2D8}" type="datetime1">
              <a:rPr lang="fr-FR" noProof="0" smtClean="0"/>
              <a:t>05/12/2024</a:t>
            </a:fld>
            <a:endParaRPr lang="fr-FR" noProof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7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03013F-43AE-46F3-8415-418049C228BC}" type="datetime1">
              <a:rPr lang="fr-FR" noProof="0" smtClean="0"/>
              <a:t>05/12/2024</a:t>
            </a:fld>
            <a:endParaRPr lang="fr-FR" noProof="0"/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E03BADD-8AED-4097-BBB7-372C6E062074}" type="datetime1">
              <a:rPr lang="fr-FR" noProof="0" smtClean="0"/>
              <a:t>05/12/2024</a:t>
            </a:fld>
            <a:endParaRPr lang="fr-FR" noProof="0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rtlCol="0" anchor="b"/>
          <a:lstStyle>
            <a:lvl1pPr algn="l">
              <a:defRPr sz="2400" b="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784616" y="1447800"/>
            <a:ext cx="5195997" cy="4572000"/>
          </a:xfrm>
        </p:spPr>
        <p:txBody>
          <a:bodyPr rtlCol="0"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1154954" y="3129280"/>
            <a:ext cx="3401063" cy="2895599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EB6E2A-70BD-494C-BC49-B37CE6C22863}" type="datetime1">
              <a:rPr lang="fr-FR" noProof="0" smtClean="0"/>
              <a:t>05/12/2024</a:t>
            </a:fld>
            <a:endParaRPr lang="fr-FR" noProof="0"/>
          </a:p>
        </p:txBody>
      </p:sp>
      <p:sp>
        <p:nvSpPr>
          <p:cNvPr id="5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’image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1154954" y="3657600"/>
            <a:ext cx="5084979" cy="1371600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9BF8E41-B49A-4F02-995F-16C27B2AFE22}" type="datetime1">
              <a:rPr lang="fr-FR" noProof="0" smtClean="0"/>
              <a:t>05/12/2024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e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 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fld id="{DC1B2652-4A2E-4DDD-9B10-7D380411AE4B}" type="datetime1">
              <a:rPr lang="fr-FR" noProof="0" smtClean="0"/>
              <a:t>05/12/2024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57F1E4F-1CFF-5643-939E-02111984F565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4.png"/><Relationship Id="rId4" Type="http://schemas.openxmlformats.org/officeDocument/2006/relationships/image" Target="../media/image7.jpe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7.jpeg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iens de chaîne">
            <a:extLst>
              <a:ext uri="{FF2B5EF4-FFF2-40B4-BE49-F238E27FC236}">
                <a16:creationId xmlns:a16="http://schemas.microsoft.com/office/drawing/2014/main" id="{A4511EBC-2F3C-446D-867B-7DC328517A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t="233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D30D32A-359B-41BB-9746-2CF3A21EE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2325" y="1447800"/>
            <a:ext cx="8825658" cy="3329581"/>
          </a:xfrm>
        </p:spPr>
        <p:txBody>
          <a:bodyPr rtlCol="0">
            <a:normAutofit/>
          </a:bodyPr>
          <a:lstStyle/>
          <a:p>
            <a:pPr rtl="0"/>
            <a:r>
              <a:rPr lang="fr-FR" dirty="0"/>
              <a:t>PROTOCOLE </a:t>
            </a:r>
            <a:br>
              <a:rPr lang="fr-FR" dirty="0"/>
            </a:br>
            <a:r>
              <a:rPr lang="fr-FR" dirty="0"/>
              <a:t>ICMP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4CA222A-88BC-48F4-9AE8-2115B7D1E6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rtlCol="0">
            <a:normAutofit/>
          </a:bodyPr>
          <a:lstStyle/>
          <a:p>
            <a:pPr rtl="0"/>
            <a:r>
              <a:rPr lang="fr-BE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Internet Control Message Protocol</a:t>
            </a:r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18E9D62-7BA3-4D5E-8915-0D0E8661E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3000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2CFB0-976E-19D0-2685-D8A91503B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4BE699-B82C-C5D9-74EB-396C8AEB2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8" y="629266"/>
            <a:ext cx="4802031" cy="1641986"/>
          </a:xfrm>
        </p:spPr>
        <p:txBody>
          <a:bodyPr rtlCol="0">
            <a:normAutofit/>
          </a:bodyPr>
          <a:lstStyle/>
          <a:p>
            <a:pPr algn="ctr" rtl="0"/>
            <a:r>
              <a:rPr lang="fr-FR" sz="7200" dirty="0"/>
              <a:t>ICMP</a:t>
            </a:r>
          </a:p>
        </p:txBody>
      </p:sp>
      <p:pic>
        <p:nvPicPr>
          <p:cNvPr id="18" name="Image 17" descr="image abstraite">
            <a:extLst>
              <a:ext uri="{FF2B5EF4-FFF2-40B4-BE49-F238E27FC236}">
                <a16:creationId xmlns:a16="http://schemas.microsoft.com/office/drawing/2014/main" id="{030D0E82-B883-9BF4-0BCB-8ED821A539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22999" r="23682"/>
          <a:stretch/>
        </p:blipFill>
        <p:spPr>
          <a:xfrm>
            <a:off x="6100398" y="10"/>
            <a:ext cx="6094412" cy="6857990"/>
          </a:xfrm>
          <a:prstGeom prst="rect">
            <a:avLst/>
          </a:prstGeom>
        </p:spPr>
      </p:pic>
      <p:graphicFrame>
        <p:nvGraphicFramePr>
          <p:cNvPr id="4" name="Espace réservé du contenu 3" descr="Graphique SmartArt">
            <a:extLst>
              <a:ext uri="{FF2B5EF4-FFF2-40B4-BE49-F238E27FC236}">
                <a16:creationId xmlns:a16="http://schemas.microsoft.com/office/drawing/2014/main" id="{831934ED-9F49-39CB-1945-BC7A5A53540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50668" y="2438400"/>
          <a:ext cx="4802031" cy="380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45655985-79CB-B450-6E93-E1CA5543384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100398" y="1697920"/>
            <a:ext cx="5956666" cy="426310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636B7C9-8916-9B6C-AF1E-3CCDDD9A6862}"/>
              </a:ext>
            </a:extLst>
          </p:cNvPr>
          <p:cNvSpPr txBox="1"/>
          <p:nvPr/>
        </p:nvSpPr>
        <p:spPr>
          <a:xfrm>
            <a:off x="6964230" y="2166633"/>
            <a:ext cx="4300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C:\Users\Student&gt;</a:t>
            </a: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C:\Users\Student&gt;tracert -d 1.2.3.4</a:t>
            </a:r>
          </a:p>
          <a:p>
            <a:endParaRPr lang="fr-BE" sz="800" dirty="0">
              <a:latin typeface="Consolas" panose="020B0609020204030204" pitchFamily="49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Détermination de l’itinéraire </a:t>
            </a:r>
            <a:r>
              <a:rPr lang="fr-BE" sz="80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vers 1.2.3.4 </a:t>
            </a:r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avec un maximum de 30 sauts.</a:t>
            </a:r>
          </a:p>
          <a:p>
            <a:endParaRPr lang="fr-BE" sz="800" dirty="0">
              <a:latin typeface="Consolas" panose="020B0609020204030204" pitchFamily="49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  1     1 ms     1 ms     1 ms  10.42.2.1</a:t>
            </a: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  2     9 ms     9 ms     9 ms  10.24.145.1</a:t>
            </a: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  3     *        *        *     Délai d’attente de la demande dépassé.</a:t>
            </a: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  4    11 ms    12 ms    11 ms  91.183.242.132</a:t>
            </a: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  5     *        *        *     Délai d’attente de la demande dépassé.</a:t>
            </a: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  6     *        *        *     Délai d’attente de la demande dépassé.</a:t>
            </a: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 28     *        *        *     Je vais vous épargner les 30 sauts.</a:t>
            </a: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 29     *        *        *     Délai d’attente de la demande dépassé.</a:t>
            </a: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 30     *        *        *     Délai d’attente de la demande dépassé.</a:t>
            </a:r>
          </a:p>
          <a:p>
            <a:endParaRPr lang="fr-BE" sz="800" dirty="0">
              <a:latin typeface="Consolas" panose="020B0609020204030204" pitchFamily="49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Itinéraire déterminé.</a:t>
            </a:r>
          </a:p>
          <a:p>
            <a:endParaRPr lang="fr-BE" sz="800" dirty="0">
              <a:latin typeface="Consolas" panose="020B0609020204030204" pitchFamily="49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C:\Users\Student&gt;</a:t>
            </a:r>
          </a:p>
          <a:p>
            <a:endParaRPr lang="fr-BE" sz="800" dirty="0">
              <a:latin typeface="Consolas" panose="020B0609020204030204" pitchFamily="49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BE" sz="800" dirty="0">
              <a:latin typeface="Consolas" panose="020B0609020204030204" pitchFamily="49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72D3BA0-BE56-2E14-5336-48157AC3363C}"/>
              </a:ext>
            </a:extLst>
          </p:cNvPr>
          <p:cNvSpPr txBox="1"/>
          <p:nvPr/>
        </p:nvSpPr>
        <p:spPr>
          <a:xfrm>
            <a:off x="6220493" y="6063733"/>
            <a:ext cx="5971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Exemple d’une requête « </a:t>
            </a:r>
            <a:r>
              <a:rPr lang="fr-BE" dirty="0" err="1"/>
              <a:t>Tracert</a:t>
            </a:r>
            <a:r>
              <a:rPr lang="fr-BE" dirty="0"/>
              <a:t> » qui n’aboutit pas</a:t>
            </a:r>
          </a:p>
        </p:txBody>
      </p:sp>
    </p:spTree>
    <p:extLst>
      <p:ext uri="{BB962C8B-B14F-4D97-AF65-F5344CB8AC3E}">
        <p14:creationId xmlns:p14="http://schemas.microsoft.com/office/powerpoint/2010/main" val="248511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500"/>
                            </p:stCondLst>
                            <p:childTnLst>
                              <p:par>
                                <p:cTn id="50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9D8A75-1CC5-21B4-68F3-20F23B1FAE0E}"/>
              </a:ext>
            </a:extLst>
          </p:cNvPr>
          <p:cNvSpPr txBox="1"/>
          <p:nvPr/>
        </p:nvSpPr>
        <p:spPr>
          <a:xfrm>
            <a:off x="1731523" y="3839255"/>
            <a:ext cx="85019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1800" dirty="0"/>
              <a:t>ICMP est un outil indispensable pour le diagnostic, le contrôle et la gestion des réseaux IP dans la détection de problèmes de connectivité ou d'acheminement.</a:t>
            </a:r>
          </a:p>
          <a:p>
            <a:pPr algn="just"/>
            <a:br>
              <a:rPr lang="fr-BE" sz="1800" dirty="0"/>
            </a:br>
            <a:r>
              <a:rPr lang="fr-BE" sz="1800" dirty="0"/>
              <a:t>Ce protocole existe dans sa version ICMPv4 et ICMPv6 pour leur réseaux IP respectif mais leur utilisation reste globalement similaire.</a:t>
            </a:r>
          </a:p>
          <a:p>
            <a:pPr algn="just"/>
            <a:endParaRPr lang="fr-BE" dirty="0"/>
          </a:p>
          <a:p>
            <a:pPr algn="just"/>
            <a:r>
              <a:rPr lang="fr-BE" dirty="0"/>
              <a:t>Il peut également être utilisé pour exécuter des attaques par déni de service distribué (DDoS).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CC368B98-76A7-AA96-3067-F1B96D851AEA}"/>
              </a:ext>
            </a:extLst>
          </p:cNvPr>
          <p:cNvSpPr txBox="1">
            <a:spLocks/>
          </p:cNvSpPr>
          <p:nvPr/>
        </p:nvSpPr>
        <p:spPr>
          <a:xfrm>
            <a:off x="1731523" y="1447801"/>
            <a:ext cx="8501974" cy="21417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dirty="0"/>
              <a:t>PROTOCOLE  ICMP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70285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ception abstrait">
            <a:extLst>
              <a:ext uri="{FF2B5EF4-FFF2-40B4-BE49-F238E27FC236}">
                <a16:creationId xmlns:a16="http://schemas.microsoft.com/office/drawing/2014/main" id="{6D363037-1741-4470-A023-883E2FFD58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t="18308" r="6818" b="2872"/>
          <a:stretch/>
        </p:blipFill>
        <p:spPr>
          <a:xfrm flipH="1"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Titre 11">
            <a:extLst>
              <a:ext uri="{FF2B5EF4-FFF2-40B4-BE49-F238E27FC236}">
                <a16:creationId xmlns:a16="http://schemas.microsoft.com/office/drawing/2014/main" id="{970C361B-D32E-42E0-A41E-86C3D9AC88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847150"/>
            <a:ext cx="8825658" cy="3329581"/>
          </a:xfrm>
        </p:spPr>
        <p:txBody>
          <a:bodyPr rtlCol="0">
            <a:normAutofit fontScale="90000"/>
          </a:bodyPr>
          <a:lstStyle/>
          <a:p>
            <a:pPr rtl="0"/>
            <a:r>
              <a:rPr lang="fr-BE" sz="4000" dirty="0"/>
              <a:t>Merci pour votre attention et votre participation</a:t>
            </a:r>
            <a:r>
              <a:rPr lang="fr-FR" sz="4000" dirty="0"/>
              <a:t>!</a:t>
            </a:r>
            <a:br>
              <a:rPr lang="fr-FR" sz="4000" dirty="0"/>
            </a:br>
            <a:br>
              <a:rPr lang="fr-FR" dirty="0"/>
            </a:br>
            <a:r>
              <a:rPr lang="fr-FR" sz="2200" dirty="0"/>
              <a:t>Sources : 	- https://www.cloudflare.com</a:t>
            </a:r>
            <a:br>
              <a:rPr lang="fr-FR" sz="2200" dirty="0"/>
            </a:br>
            <a:r>
              <a:rPr lang="fr-FR" sz="2200" dirty="0"/>
              <a:t>			- https://fr.wikipedia.org</a:t>
            </a:r>
            <a:br>
              <a:rPr lang="fr-FR" sz="2200" dirty="0"/>
            </a:br>
            <a:r>
              <a:rPr lang="fr-FR" sz="2200" dirty="0"/>
              <a:t>			- https://openclassrooms.com</a:t>
            </a:r>
            <a:br>
              <a:rPr lang="fr-FR" sz="2200" dirty="0"/>
            </a:br>
            <a:r>
              <a:rPr lang="fr-FR" sz="2200" dirty="0"/>
              <a:t>			- https://chatgpt.com</a:t>
            </a:r>
            <a:br>
              <a:rPr lang="fr-FR" sz="2200" dirty="0"/>
            </a:br>
            <a:r>
              <a:rPr lang="fr-FR" sz="2200" dirty="0"/>
              <a:t>			- https://www.cloudns.net</a:t>
            </a:r>
            <a:br>
              <a:rPr lang="fr-FR" sz="2200" dirty="0"/>
            </a:br>
            <a:endParaRPr lang="fr-FR" sz="2200" dirty="0"/>
          </a:p>
        </p:txBody>
      </p:sp>
      <p:sp>
        <p:nvSpPr>
          <p:cNvPr id="13" name="Sous-titre 12">
            <a:extLst>
              <a:ext uri="{FF2B5EF4-FFF2-40B4-BE49-F238E27FC236}">
                <a16:creationId xmlns:a16="http://schemas.microsoft.com/office/drawing/2014/main" id="{336E726C-3DE4-41AA-88A0-C92B0C3416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5176736"/>
            <a:ext cx="8825658" cy="861420"/>
          </a:xfrm>
        </p:spPr>
        <p:txBody>
          <a:bodyPr rtlCol="0">
            <a:normAutofit/>
          </a:bodyPr>
          <a:lstStyle/>
          <a:p>
            <a:pPr rtl="0"/>
            <a:r>
              <a:rPr lang="fr-FR" dirty="0"/>
              <a:t>Alberto </a:t>
            </a:r>
            <a:r>
              <a:rPr lang="fr-FR" dirty="0" err="1"/>
              <a:t>pinto</a:t>
            </a:r>
            <a:r>
              <a:rPr lang="fr-FR" dirty="0"/>
              <a:t> lopes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18E9D62-7BA3-4D5E-8915-0D0E8661E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10767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F6ACF9-E0B6-7F97-19CB-D3127B43C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EB39BE-6579-915F-F635-859F97C85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8" y="629266"/>
            <a:ext cx="4802031" cy="1641986"/>
          </a:xfrm>
        </p:spPr>
        <p:txBody>
          <a:bodyPr rtlCol="0">
            <a:normAutofit/>
          </a:bodyPr>
          <a:lstStyle/>
          <a:p>
            <a:pPr algn="ctr" rtl="0"/>
            <a:r>
              <a:rPr lang="fr-FR" sz="7200" dirty="0"/>
              <a:t>ICMP</a:t>
            </a:r>
          </a:p>
        </p:txBody>
      </p:sp>
      <p:pic>
        <p:nvPicPr>
          <p:cNvPr id="18" name="Image 17" descr="image abstraite">
            <a:extLst>
              <a:ext uri="{FF2B5EF4-FFF2-40B4-BE49-F238E27FC236}">
                <a16:creationId xmlns:a16="http://schemas.microsoft.com/office/drawing/2014/main" id="{5B85D62B-04D1-1B02-599C-879921D780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l="22999" r="23682"/>
          <a:stretch/>
        </p:blipFill>
        <p:spPr>
          <a:xfrm>
            <a:off x="6102000" y="0"/>
            <a:ext cx="6094421" cy="6858000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AAFD5BB6-CEE7-AA6E-5C06-A370D674A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BE"/>
          </a:p>
        </p:txBody>
      </p:sp>
      <p:graphicFrame>
        <p:nvGraphicFramePr>
          <p:cNvPr id="4" name="Espace réservé du contenu 3" descr="Graphique SmartArt">
            <a:extLst>
              <a:ext uri="{FF2B5EF4-FFF2-40B4-BE49-F238E27FC236}">
                <a16:creationId xmlns:a16="http://schemas.microsoft.com/office/drawing/2014/main" id="{E3AC9AC4-ACF5-CDCA-E2EE-20FC65A022D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50668" y="2438400"/>
          <a:ext cx="4802031" cy="380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7290E532-0C48-40F9-184C-7D916B094316}"/>
              </a:ext>
            </a:extLst>
          </p:cNvPr>
          <p:cNvSpPr txBox="1"/>
          <p:nvPr/>
        </p:nvSpPr>
        <p:spPr>
          <a:xfrm>
            <a:off x="6336000" y="1620000"/>
            <a:ext cx="5580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BE" sz="1600" b="1" dirty="0"/>
              <a:t>I</a:t>
            </a:r>
            <a:r>
              <a:rPr lang="fr-BE" sz="1600" dirty="0"/>
              <a:t>nternet</a:t>
            </a:r>
            <a:r>
              <a:rPr lang="fr-BE" sz="1600" b="1" dirty="0"/>
              <a:t> C</a:t>
            </a:r>
            <a:r>
              <a:rPr lang="fr-BE" sz="1600" dirty="0"/>
              <a:t>ontrol</a:t>
            </a:r>
            <a:r>
              <a:rPr lang="fr-BE" sz="1600" b="1" dirty="0"/>
              <a:t> M</a:t>
            </a:r>
            <a:r>
              <a:rPr lang="fr-BE" sz="1600" dirty="0"/>
              <a:t>essage</a:t>
            </a:r>
            <a:r>
              <a:rPr lang="fr-BE" sz="1600" b="1" dirty="0"/>
              <a:t> P</a:t>
            </a:r>
            <a:r>
              <a:rPr lang="fr-BE" sz="1600" dirty="0"/>
              <a:t>rotocol</a:t>
            </a:r>
          </a:p>
          <a:p>
            <a:pPr algn="just"/>
            <a:endParaRPr lang="fr-BE" sz="1600" dirty="0"/>
          </a:p>
          <a:p>
            <a:pPr algn="just"/>
            <a:r>
              <a:rPr lang="fr-BE" sz="1600" dirty="0"/>
              <a:t>Protocole de la </a:t>
            </a:r>
            <a:r>
              <a:rPr lang="fr-BE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couche réseau </a:t>
            </a:r>
            <a:r>
              <a:rPr lang="fr-BE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du modèle OSI* transporté dans des paquets IP</a:t>
            </a:r>
            <a:r>
              <a:rPr lang="fr-BE" sz="1600" dirty="0"/>
              <a:t>.</a:t>
            </a:r>
            <a:endParaRPr lang="fr-BE" sz="16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C9CDA3B-0C9C-D2C6-A9CC-0DD583EEE65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380000" y="2880000"/>
            <a:ext cx="3770219" cy="311665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6EE1F84-EE5F-2E6F-A66B-F9C19F02973C}"/>
              </a:ext>
            </a:extLst>
          </p:cNvPr>
          <p:cNvSpPr txBox="1"/>
          <p:nvPr/>
        </p:nvSpPr>
        <p:spPr>
          <a:xfrm>
            <a:off x="8100000" y="6120000"/>
            <a:ext cx="2688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1100" kern="100" dirty="0">
                <a:cs typeface="Times New Roman" panose="02020603050405020304" pitchFamily="18" charset="0"/>
              </a:rPr>
              <a:t>*Open </a:t>
            </a:r>
            <a:r>
              <a:rPr lang="fr-BE" sz="1100" kern="100" dirty="0" err="1">
                <a:cs typeface="Times New Roman" panose="02020603050405020304" pitchFamily="18" charset="0"/>
              </a:rPr>
              <a:t>Systems</a:t>
            </a:r>
            <a:r>
              <a:rPr lang="fr-BE" sz="1100" kern="100" dirty="0">
                <a:cs typeface="Times New Roman" panose="02020603050405020304" pitchFamily="18" charset="0"/>
              </a:rPr>
              <a:t> </a:t>
            </a:r>
            <a:r>
              <a:rPr lang="fr-BE" sz="1100" kern="100" dirty="0" err="1">
                <a:cs typeface="Times New Roman" panose="02020603050405020304" pitchFamily="18" charset="0"/>
              </a:rPr>
              <a:t>Interconnection</a:t>
            </a:r>
            <a:endParaRPr lang="fr-BE" sz="1100" kern="1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94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D3976FF-3460-411F-BC23-D0B68261F4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BD3976FF-3460-411F-BC23-D0B68261F4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BD3976FF-3460-411F-BC23-D0B68261F4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5596134-9829-4D70-890A-C69BBF81D7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graphicEl>
                                              <a:dgm id="{55596134-9829-4D70-890A-C69BBF81D7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55596134-9829-4D70-890A-C69BBF81D7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7AA252-427D-40A4-8C7D-92392117F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graphicEl>
                                              <a:dgm id="{317AA252-427D-40A4-8C7D-92392117F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graphicEl>
                                              <a:dgm id="{317AA252-427D-40A4-8C7D-92392117F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DD1A591-E379-4123-AFEF-0E0E1C78A6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5DD1A591-E379-4123-AFEF-0E0E1C78A6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graphicEl>
                                              <a:dgm id="{5DD1A591-E379-4123-AFEF-0E0E1C78A6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E68459-8AC8-4D4B-8B2A-B85347F651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FCE68459-8AC8-4D4B-8B2A-B85347F651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FCE68459-8AC8-4D4B-8B2A-B85347F651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75F18A-3C22-462D-9DAB-5E8D88D9A5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0F75F18A-3C22-462D-9DAB-5E8D88D9A5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0F75F18A-3C22-462D-9DAB-5E8D88D9A5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31036C-5FBE-4605-8393-F1B6359EE1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B231036C-5FBE-4605-8393-F1B6359EE1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B231036C-5FBE-4605-8393-F1B6359EE1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64BFE9C-AA80-43CE-8FF6-8D33BAD07C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A64BFE9C-AA80-43CE-8FF6-8D33BAD07C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A64BFE9C-AA80-43CE-8FF6-8D33BAD07C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56AE736-B6E0-4DC7-8429-5ADFCF947C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556AE736-B6E0-4DC7-8429-5ADFCF947C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556AE736-B6E0-4DC7-8429-5ADFCF947C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5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4174D3-6B10-409E-9110-EEBEAA7E3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8" y="629266"/>
            <a:ext cx="4802031" cy="1641986"/>
          </a:xfrm>
        </p:spPr>
        <p:txBody>
          <a:bodyPr rtlCol="0">
            <a:normAutofit/>
          </a:bodyPr>
          <a:lstStyle/>
          <a:p>
            <a:pPr algn="ctr" rtl="0"/>
            <a:r>
              <a:rPr lang="fr-FR" sz="7200" dirty="0"/>
              <a:t>ICMP</a:t>
            </a:r>
          </a:p>
        </p:txBody>
      </p:sp>
      <p:pic>
        <p:nvPicPr>
          <p:cNvPr id="18" name="Image 17" descr="image abstraite">
            <a:extLst>
              <a:ext uri="{FF2B5EF4-FFF2-40B4-BE49-F238E27FC236}">
                <a16:creationId xmlns:a16="http://schemas.microsoft.com/office/drawing/2014/main" id="{D4405318-CC16-40AE-BFE1-B9E42D20DF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l="22999" r="23682"/>
          <a:stretch/>
        </p:blipFill>
        <p:spPr>
          <a:xfrm>
            <a:off x="6102000" y="0"/>
            <a:ext cx="6094421" cy="6858000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7527E565-DE8D-445C-9879-AD1D04415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BE"/>
          </a:p>
        </p:txBody>
      </p:sp>
      <p:graphicFrame>
        <p:nvGraphicFramePr>
          <p:cNvPr id="4" name="Espace réservé du contenu 3" descr="Graphique SmartArt">
            <a:extLst>
              <a:ext uri="{FF2B5EF4-FFF2-40B4-BE49-F238E27FC236}">
                <a16:creationId xmlns:a16="http://schemas.microsoft.com/office/drawing/2014/main" id="{C881A426-2B90-41D4-8B71-F9600C3FCE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6784274"/>
              </p:ext>
            </p:extLst>
          </p:nvPr>
        </p:nvGraphicFramePr>
        <p:xfrm>
          <a:off x="650668" y="2438400"/>
          <a:ext cx="4802031" cy="380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80F857F6-6494-959A-CA7D-6AD62811587E}"/>
              </a:ext>
            </a:extLst>
          </p:cNvPr>
          <p:cNvSpPr txBox="1"/>
          <p:nvPr/>
        </p:nvSpPr>
        <p:spPr>
          <a:xfrm>
            <a:off x="6336000" y="1620000"/>
            <a:ext cx="55800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BE" sz="1600" b="1" dirty="0"/>
              <a:t>I</a:t>
            </a:r>
            <a:r>
              <a:rPr lang="fr-BE" sz="1600" dirty="0"/>
              <a:t>nternet</a:t>
            </a:r>
            <a:r>
              <a:rPr lang="fr-BE" sz="1600" b="1" dirty="0"/>
              <a:t> C</a:t>
            </a:r>
            <a:r>
              <a:rPr lang="fr-BE" sz="1600" dirty="0"/>
              <a:t>ontrol</a:t>
            </a:r>
            <a:r>
              <a:rPr lang="fr-BE" sz="1600" b="1" dirty="0"/>
              <a:t> M</a:t>
            </a:r>
            <a:r>
              <a:rPr lang="fr-BE" sz="1600" dirty="0"/>
              <a:t>essage</a:t>
            </a:r>
            <a:r>
              <a:rPr lang="fr-BE" sz="1600" b="1" dirty="0"/>
              <a:t> P</a:t>
            </a:r>
            <a:r>
              <a:rPr lang="fr-BE" sz="1600" dirty="0"/>
              <a:t>rotocol</a:t>
            </a:r>
          </a:p>
          <a:p>
            <a:pPr algn="just"/>
            <a:endParaRPr lang="fr-BE" sz="1600" dirty="0"/>
          </a:p>
          <a:p>
            <a:pPr algn="just"/>
            <a:r>
              <a:rPr lang="fr-BE" sz="1600" dirty="0"/>
              <a:t>Protocole de </a:t>
            </a:r>
            <a:r>
              <a:rPr lang="fr-BE" sz="1600" b="1" dirty="0"/>
              <a:t>diagnostic</a:t>
            </a:r>
            <a:r>
              <a:rPr lang="fr-BE" sz="1600" dirty="0"/>
              <a:t>, de </a:t>
            </a:r>
            <a:r>
              <a:rPr lang="fr-BE" sz="1600" b="1" dirty="0"/>
              <a:t>contrôle</a:t>
            </a:r>
            <a:r>
              <a:rPr lang="fr-BE" sz="1600" dirty="0"/>
              <a:t> et de </a:t>
            </a:r>
            <a:r>
              <a:rPr lang="fr-BE" sz="1600" b="1" dirty="0"/>
              <a:t>gestion d’erreurs</a:t>
            </a:r>
            <a:r>
              <a:rPr lang="fr-BE" sz="1600" dirty="0"/>
              <a:t>.</a:t>
            </a:r>
          </a:p>
          <a:p>
            <a:pPr algn="just"/>
            <a:endParaRPr lang="fr-BE" sz="16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/>
            <a:endParaRPr lang="fr-BE" sz="1600" dirty="0"/>
          </a:p>
          <a:p>
            <a:pPr algn="just"/>
            <a:r>
              <a:rPr lang="fr-BE" sz="1600" dirty="0"/>
              <a:t>	Type de messages ICMP à retenir</a:t>
            </a:r>
          </a:p>
          <a:p>
            <a:pPr algn="just"/>
            <a:endParaRPr lang="fr-BE" sz="1600" dirty="0"/>
          </a:p>
          <a:p>
            <a:pPr algn="just"/>
            <a:r>
              <a:rPr lang="fr-BE" sz="1600" dirty="0"/>
              <a:t>		     0 	: Echo </a:t>
            </a:r>
            <a:r>
              <a:rPr lang="fr-BE" sz="1600" dirty="0" err="1"/>
              <a:t>Reply</a:t>
            </a:r>
            <a:endParaRPr lang="fr-BE" sz="1600" dirty="0"/>
          </a:p>
          <a:p>
            <a:pPr algn="just"/>
            <a:r>
              <a:rPr lang="fr-BE" sz="1600" dirty="0"/>
              <a:t>	</a:t>
            </a:r>
          </a:p>
          <a:p>
            <a:pPr algn="just"/>
            <a:r>
              <a:rPr lang="fr-BE" sz="1600" dirty="0"/>
              <a:t>		     3 	: Destination </a:t>
            </a:r>
            <a:r>
              <a:rPr lang="fr-BE" sz="1600" dirty="0" err="1"/>
              <a:t>Unreachable</a:t>
            </a:r>
            <a:endParaRPr lang="fr-BE" sz="1600" dirty="0"/>
          </a:p>
          <a:p>
            <a:pPr algn="just"/>
            <a:endParaRPr lang="fr-BE" sz="1600" dirty="0"/>
          </a:p>
          <a:p>
            <a:pPr algn="just"/>
            <a:r>
              <a:rPr lang="fr-BE" sz="1600" dirty="0"/>
              <a:t>		     8 	: Echo </a:t>
            </a:r>
            <a:r>
              <a:rPr lang="fr-BE" sz="1600" dirty="0" err="1"/>
              <a:t>Request</a:t>
            </a:r>
            <a:endParaRPr lang="fr-BE" sz="1600" dirty="0"/>
          </a:p>
          <a:p>
            <a:pPr algn="just"/>
            <a:endParaRPr lang="fr-BE" sz="1600" dirty="0"/>
          </a:p>
          <a:p>
            <a:pPr algn="just"/>
            <a:r>
              <a:rPr lang="fr-BE" sz="1600" dirty="0"/>
              <a:t>		   11 	: Time </a:t>
            </a:r>
            <a:r>
              <a:rPr lang="fr-BE" sz="1600" dirty="0" err="1"/>
              <a:t>Exceeded</a:t>
            </a:r>
            <a:endParaRPr lang="fr-BE" sz="1600" dirty="0"/>
          </a:p>
          <a:p>
            <a:pPr algn="just"/>
            <a:endParaRPr lang="fr-BE" sz="16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88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CDD18-314A-F3EE-5A00-62319F345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6D0722-9C5F-F466-1D68-6130474B3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8" y="629266"/>
            <a:ext cx="4802031" cy="1641986"/>
          </a:xfrm>
        </p:spPr>
        <p:txBody>
          <a:bodyPr rtlCol="0">
            <a:normAutofit/>
          </a:bodyPr>
          <a:lstStyle/>
          <a:p>
            <a:pPr algn="ctr" rtl="0"/>
            <a:r>
              <a:rPr lang="fr-FR" sz="7200" dirty="0"/>
              <a:t>ICMP</a:t>
            </a:r>
          </a:p>
        </p:txBody>
      </p:sp>
      <p:pic>
        <p:nvPicPr>
          <p:cNvPr id="18" name="Image 17" descr="image abstraite">
            <a:extLst>
              <a:ext uri="{FF2B5EF4-FFF2-40B4-BE49-F238E27FC236}">
                <a16:creationId xmlns:a16="http://schemas.microsoft.com/office/drawing/2014/main" id="{35448D9A-97A6-E168-990D-E22E5649B3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22999" r="23682"/>
          <a:stretch/>
        </p:blipFill>
        <p:spPr>
          <a:xfrm>
            <a:off x="6100398" y="10"/>
            <a:ext cx="6094412" cy="6857990"/>
          </a:xfrm>
          <a:prstGeom prst="rect">
            <a:avLst/>
          </a:prstGeom>
        </p:spPr>
      </p:pic>
      <p:graphicFrame>
        <p:nvGraphicFramePr>
          <p:cNvPr id="4" name="Espace réservé du contenu 3" descr="Graphique SmartArt">
            <a:extLst>
              <a:ext uri="{FF2B5EF4-FFF2-40B4-BE49-F238E27FC236}">
                <a16:creationId xmlns:a16="http://schemas.microsoft.com/office/drawing/2014/main" id="{5C71AE99-7C03-A1D5-7BFD-1E9AED139B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8899831"/>
              </p:ext>
            </p:extLst>
          </p:nvPr>
        </p:nvGraphicFramePr>
        <p:xfrm>
          <a:off x="650668" y="2438400"/>
          <a:ext cx="4802031" cy="380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CFDA7979-A730-5B84-872F-0564F6E8B0FB}"/>
              </a:ext>
            </a:extLst>
          </p:cNvPr>
          <p:cNvSpPr txBox="1"/>
          <p:nvPr/>
        </p:nvSpPr>
        <p:spPr>
          <a:xfrm>
            <a:off x="6336000" y="1620000"/>
            <a:ext cx="5580000" cy="4285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fr-BE" sz="16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ICMP permet aux dispositifs réseau</a:t>
            </a:r>
            <a:r>
              <a:rPr lang="fr-BE" sz="1600" dirty="0"/>
              <a:t>, tels que les routeurs,</a:t>
            </a:r>
            <a:r>
              <a:rPr lang="fr-BE" sz="16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de signaler les erreurs</a:t>
            </a:r>
            <a:r>
              <a:rPr lang="fr-BE" sz="1600" dirty="0"/>
              <a:t> d'acheminement des paquets</a:t>
            </a:r>
            <a:r>
              <a:rPr lang="fr-BE" sz="16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fr-BE" sz="16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fr-BE" sz="16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fr-BE" sz="16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fr-BE" sz="16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fr-BE" sz="16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fr-BE" sz="16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fr-BE" sz="16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fr-BE" sz="1600" dirty="0">
                <a:ea typeface="Aptos" panose="020B0004020202020204" pitchFamily="34" charset="0"/>
                <a:cs typeface="Times New Roman" panose="02020603050405020304" pitchFamily="18" charset="0"/>
              </a:rPr>
              <a:t>Pas de route vers l’adresse de destination o</a:t>
            </a:r>
            <a:r>
              <a:rPr lang="fr-BE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u </a:t>
            </a:r>
            <a:r>
              <a:rPr lang="fr-BE" sz="16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fr-BE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ime-</a:t>
            </a:r>
            <a:r>
              <a:rPr lang="fr-BE" sz="16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fr-BE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o-</a:t>
            </a:r>
            <a:r>
              <a:rPr lang="fr-BE" sz="16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L</a:t>
            </a:r>
            <a:r>
              <a:rPr lang="fr-BE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ive (TTL) égale à zéro.</a:t>
            </a:r>
          </a:p>
        </p:txBody>
      </p:sp>
      <p:pic>
        <p:nvPicPr>
          <p:cNvPr id="6" name="Image 5" descr="Une image contenant texte, capture d’écran, Police, Bleu électrique">
            <a:extLst>
              <a:ext uri="{FF2B5EF4-FFF2-40B4-BE49-F238E27FC236}">
                <a16:creationId xmlns:a16="http://schemas.microsoft.com/office/drawing/2014/main" id="{EC2444E7-04A0-6ADA-42D8-B1AF955E50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8973" y="3236252"/>
            <a:ext cx="5317261" cy="150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807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34ADE-5D79-4906-4B94-40C43F77B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CE21EF-646D-6E1C-5CF7-A0C4627CD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8" y="629266"/>
            <a:ext cx="4802031" cy="1641986"/>
          </a:xfrm>
        </p:spPr>
        <p:txBody>
          <a:bodyPr rtlCol="0">
            <a:normAutofit/>
          </a:bodyPr>
          <a:lstStyle/>
          <a:p>
            <a:pPr algn="ctr" rtl="0"/>
            <a:r>
              <a:rPr lang="fr-FR" sz="7200" dirty="0"/>
              <a:t>ICMP</a:t>
            </a:r>
          </a:p>
        </p:txBody>
      </p:sp>
      <p:pic>
        <p:nvPicPr>
          <p:cNvPr id="18" name="Image 17" descr="image abstraite">
            <a:extLst>
              <a:ext uri="{FF2B5EF4-FFF2-40B4-BE49-F238E27FC236}">
                <a16:creationId xmlns:a16="http://schemas.microsoft.com/office/drawing/2014/main" id="{6255A674-71B2-D1E9-BA7F-7F38A10A1A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22999" r="23682"/>
          <a:stretch/>
        </p:blipFill>
        <p:spPr>
          <a:xfrm>
            <a:off x="6100398" y="10"/>
            <a:ext cx="6094412" cy="6857990"/>
          </a:xfrm>
          <a:prstGeom prst="rect">
            <a:avLst/>
          </a:prstGeom>
        </p:spPr>
      </p:pic>
      <p:graphicFrame>
        <p:nvGraphicFramePr>
          <p:cNvPr id="4" name="Espace réservé du contenu 3" descr="Graphique SmartArt">
            <a:extLst>
              <a:ext uri="{FF2B5EF4-FFF2-40B4-BE49-F238E27FC236}">
                <a16:creationId xmlns:a16="http://schemas.microsoft.com/office/drawing/2014/main" id="{0D550D4F-0D12-5DE7-4823-B2A8F77E763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50668" y="2438400"/>
          <a:ext cx="4802031" cy="380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7099CE6F-A81F-4AAF-DB89-7F3313DD83AE}"/>
              </a:ext>
            </a:extLst>
          </p:cNvPr>
          <p:cNvSpPr txBox="1"/>
          <p:nvPr/>
        </p:nvSpPr>
        <p:spPr>
          <a:xfrm>
            <a:off x="6336000" y="1620000"/>
            <a:ext cx="5580000" cy="4285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fr-BE" sz="16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L'une des utilisations les plus courantes d'ICMP est le test de connectivité, via la commande </a:t>
            </a:r>
            <a:r>
              <a:rPr lang="fr-BE" sz="1600" b="1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ping</a:t>
            </a:r>
            <a:r>
              <a:rPr lang="fr-BE" sz="16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fr-BE" sz="16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fr-BE" sz="16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fr-BE" sz="16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fr-BE" sz="16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fr-BE" sz="16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fr-BE" sz="16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fr-BE" sz="16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Le test </a:t>
            </a:r>
            <a:r>
              <a:rPr lang="fr-BE" sz="1600" b="1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ping</a:t>
            </a:r>
            <a:r>
              <a:rPr lang="fr-BE" sz="16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envoie un message ICMP de type 8 "</a:t>
            </a:r>
            <a:r>
              <a:rPr lang="fr-BE" sz="1600" b="1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echo</a:t>
            </a:r>
            <a:r>
              <a:rPr lang="fr-BE" sz="1600" b="1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BE" sz="1600" b="1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request</a:t>
            </a:r>
            <a:r>
              <a:rPr lang="fr-BE" sz="16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" (demande d'écho).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fr-BE" sz="16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Si l'hôte reçoit le paquet, il répond par un message ICMP de type 0 "</a:t>
            </a:r>
            <a:r>
              <a:rPr lang="fr-BE" sz="1600" b="1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echo</a:t>
            </a:r>
            <a:r>
              <a:rPr lang="fr-BE" sz="1600" b="1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BE" sz="1600" b="1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reply</a:t>
            </a:r>
            <a:r>
              <a:rPr lang="fr-BE" sz="16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" (réponse d'écho).</a:t>
            </a:r>
            <a:endParaRPr lang="fr-BE" sz="16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 5" descr="Une image contenant texte, ordinateur, capture d’écran, multimédia&#10;&#10;Description générée automatiquement">
            <a:extLst>
              <a:ext uri="{FF2B5EF4-FFF2-40B4-BE49-F238E27FC236}">
                <a16:creationId xmlns:a16="http://schemas.microsoft.com/office/drawing/2014/main" id="{AE9D72D3-A6A0-BFB6-E36D-02153D5E1B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7604" y="2556641"/>
            <a:ext cx="5400000" cy="152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7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FBEEA-5F3B-2F7B-831E-DF72CE234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DDDEF4-6684-9139-3519-D4B3C9698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8" y="629266"/>
            <a:ext cx="4802031" cy="1641986"/>
          </a:xfrm>
        </p:spPr>
        <p:txBody>
          <a:bodyPr rtlCol="0">
            <a:normAutofit/>
          </a:bodyPr>
          <a:lstStyle/>
          <a:p>
            <a:pPr algn="ctr" rtl="0"/>
            <a:r>
              <a:rPr lang="fr-FR" sz="7200" dirty="0"/>
              <a:t>ICMP</a:t>
            </a:r>
          </a:p>
        </p:txBody>
      </p:sp>
      <p:pic>
        <p:nvPicPr>
          <p:cNvPr id="18" name="Image 17" descr="image abstraite">
            <a:extLst>
              <a:ext uri="{FF2B5EF4-FFF2-40B4-BE49-F238E27FC236}">
                <a16:creationId xmlns:a16="http://schemas.microsoft.com/office/drawing/2014/main" id="{093713FE-37C2-2BF6-C6C3-37C5B06DBB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22999" r="23682"/>
          <a:stretch/>
        </p:blipFill>
        <p:spPr>
          <a:xfrm>
            <a:off x="6100398" y="10"/>
            <a:ext cx="6094412" cy="6857990"/>
          </a:xfrm>
          <a:prstGeom prst="rect">
            <a:avLst/>
          </a:prstGeom>
        </p:spPr>
      </p:pic>
      <p:graphicFrame>
        <p:nvGraphicFramePr>
          <p:cNvPr id="4" name="Espace réservé du contenu 3" descr="Graphique SmartArt">
            <a:extLst>
              <a:ext uri="{FF2B5EF4-FFF2-40B4-BE49-F238E27FC236}">
                <a16:creationId xmlns:a16="http://schemas.microsoft.com/office/drawing/2014/main" id="{7BC1FD2A-FB15-4418-D8F1-27ED4D1C806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50668" y="2438400"/>
          <a:ext cx="4802031" cy="380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4A54B8DC-9CB6-0685-EBCE-49FFBDAB77F4}"/>
              </a:ext>
            </a:extLst>
          </p:cNvPr>
          <p:cNvSpPr txBox="1"/>
          <p:nvPr/>
        </p:nvSpPr>
        <p:spPr>
          <a:xfrm>
            <a:off x="6336000" y="1620000"/>
            <a:ext cx="5580000" cy="4749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fr-BE" sz="1600" dirty="0">
                <a:ea typeface="Aptos" panose="020B0004020202020204" pitchFamily="34" charset="0"/>
                <a:cs typeface="Times New Roman" panose="02020603050405020304" pitchFamily="18" charset="0"/>
              </a:rPr>
              <a:t>Une autre utilisation d’ICMP est la commande </a:t>
            </a:r>
            <a:r>
              <a:rPr lang="fr-BE" sz="1600" dirty="0" err="1">
                <a:ea typeface="Aptos" panose="020B0004020202020204" pitchFamily="34" charset="0"/>
                <a:cs typeface="Times New Roman" panose="02020603050405020304" pitchFamily="18" charset="0"/>
              </a:rPr>
              <a:t>tracert</a:t>
            </a:r>
            <a:r>
              <a:rPr lang="fr-BE" sz="1600" dirty="0">
                <a:ea typeface="Aptos" panose="020B0004020202020204" pitchFamily="34" charset="0"/>
                <a:cs typeface="Times New Roman" panose="02020603050405020304" pitchFamily="18" charset="0"/>
              </a:rPr>
              <a:t> (ou </a:t>
            </a:r>
            <a:r>
              <a:rPr lang="fr-BE" sz="1600" dirty="0" err="1">
                <a:ea typeface="Aptos" panose="020B0004020202020204" pitchFamily="34" charset="0"/>
                <a:cs typeface="Times New Roman" panose="02020603050405020304" pitchFamily="18" charset="0"/>
              </a:rPr>
              <a:t>traceroute</a:t>
            </a:r>
            <a:r>
              <a:rPr lang="fr-BE" sz="1600" dirty="0">
                <a:ea typeface="Aptos" panose="020B0004020202020204" pitchFamily="34" charset="0"/>
                <a:cs typeface="Times New Roman" panose="02020603050405020304" pitchFamily="18" charset="0"/>
              </a:rPr>
              <a:t>) pour connaitre l’acheminement des paquets sur le réseau.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fr-BE" sz="16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fr-BE" sz="16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fr-BE" sz="16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fr-BE" sz="16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fr-BE" sz="16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fr-BE" sz="16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fr-BE" sz="1600" dirty="0" err="1">
                <a:ea typeface="Aptos" panose="020B0004020202020204" pitchFamily="34" charset="0"/>
                <a:cs typeface="Times New Roman" panose="02020603050405020304" pitchFamily="18" charset="0"/>
              </a:rPr>
              <a:t>Tracert</a:t>
            </a:r>
            <a:r>
              <a:rPr lang="fr-BE" sz="1600" dirty="0">
                <a:ea typeface="Aptos" panose="020B0004020202020204" pitchFamily="34" charset="0"/>
                <a:cs typeface="Times New Roman" panose="02020603050405020304" pitchFamily="18" charset="0"/>
              </a:rPr>
              <a:t> envoie plusieurs paquets ICMP ECHO </a:t>
            </a:r>
            <a:r>
              <a:rPr lang="fr-BE" sz="1600" dirty="0" err="1">
                <a:ea typeface="Aptos" panose="020B0004020202020204" pitchFamily="34" charset="0"/>
                <a:cs typeface="Times New Roman" panose="02020603050405020304" pitchFamily="18" charset="0"/>
              </a:rPr>
              <a:t>Request</a:t>
            </a:r>
            <a:r>
              <a:rPr lang="fr-BE" sz="1600" dirty="0">
                <a:ea typeface="Aptos" panose="020B0004020202020204" pitchFamily="34" charset="0"/>
                <a:cs typeface="Times New Roman" panose="02020603050405020304" pitchFamily="18" charset="0"/>
              </a:rPr>
              <a:t> avec un TTL incrémenté à chaque nouvelle requête. Puis les routeurs décrémentent le TTL avant de transmettre le paquet. Si TTL = 0, alors Time </a:t>
            </a:r>
            <a:r>
              <a:rPr lang="fr-BE" sz="1600" dirty="0" err="1">
                <a:ea typeface="Aptos" panose="020B0004020202020204" pitchFamily="34" charset="0"/>
                <a:cs typeface="Times New Roman" panose="02020603050405020304" pitchFamily="18" charset="0"/>
              </a:rPr>
              <a:t>Exceeded</a:t>
            </a:r>
            <a:r>
              <a:rPr lang="fr-BE" sz="1600" dirty="0">
                <a:ea typeface="Aptos" panose="020B0004020202020204" pitchFamily="34" charset="0"/>
                <a:cs typeface="Times New Roman" panose="02020603050405020304" pitchFamily="18" charset="0"/>
              </a:rPr>
              <a:t> sinon destination répond par ICMP ECHO </a:t>
            </a:r>
            <a:r>
              <a:rPr lang="fr-BE" sz="1600" dirty="0" err="1">
                <a:ea typeface="Aptos" panose="020B0004020202020204" pitchFamily="34" charset="0"/>
                <a:cs typeface="Times New Roman" panose="02020603050405020304" pitchFamily="18" charset="0"/>
              </a:rPr>
              <a:t>Reply</a:t>
            </a:r>
            <a:r>
              <a:rPr lang="fr-BE" sz="1600" dirty="0"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9" name="Image 8" descr="Une image contenant texte, capture d’écran, diagramme, logiciel&#10;&#10;Description générée automatiquement">
            <a:extLst>
              <a:ext uri="{FF2B5EF4-FFF2-40B4-BE49-F238E27FC236}">
                <a16:creationId xmlns:a16="http://schemas.microsoft.com/office/drawing/2014/main" id="{B01FDD06-8AE9-B732-6512-ADBB73CE68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1946" y="2529191"/>
            <a:ext cx="5152030" cy="228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1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E4F64-D3F6-68AE-3724-513787703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52D153-B6BD-5BAA-C0B3-CF60282FC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8" y="629266"/>
            <a:ext cx="4802031" cy="1641986"/>
          </a:xfrm>
        </p:spPr>
        <p:txBody>
          <a:bodyPr rtlCol="0">
            <a:normAutofit/>
          </a:bodyPr>
          <a:lstStyle/>
          <a:p>
            <a:pPr algn="ctr" rtl="0"/>
            <a:r>
              <a:rPr lang="fr-FR" sz="7200" dirty="0"/>
              <a:t>ICMP</a:t>
            </a:r>
          </a:p>
        </p:txBody>
      </p:sp>
      <p:pic>
        <p:nvPicPr>
          <p:cNvPr id="18" name="Image 17" descr="image abstraite">
            <a:extLst>
              <a:ext uri="{FF2B5EF4-FFF2-40B4-BE49-F238E27FC236}">
                <a16:creationId xmlns:a16="http://schemas.microsoft.com/office/drawing/2014/main" id="{5977A967-79CC-5C71-3418-F8101A6146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22999" r="23682"/>
          <a:stretch/>
        </p:blipFill>
        <p:spPr>
          <a:xfrm>
            <a:off x="6100398" y="10"/>
            <a:ext cx="6094412" cy="6857990"/>
          </a:xfrm>
          <a:prstGeom prst="rect">
            <a:avLst/>
          </a:prstGeom>
        </p:spPr>
      </p:pic>
      <p:graphicFrame>
        <p:nvGraphicFramePr>
          <p:cNvPr id="4" name="Espace réservé du contenu 3" descr="Graphique SmartArt">
            <a:extLst>
              <a:ext uri="{FF2B5EF4-FFF2-40B4-BE49-F238E27FC236}">
                <a16:creationId xmlns:a16="http://schemas.microsoft.com/office/drawing/2014/main" id="{5324A654-0B04-C12C-3D71-59E584BBBE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859837"/>
              </p:ext>
            </p:extLst>
          </p:nvPr>
        </p:nvGraphicFramePr>
        <p:xfrm>
          <a:off x="650668" y="2438400"/>
          <a:ext cx="4802031" cy="380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9D96B078-C6AC-AB5C-8DB4-CF7F44C1496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100398" y="1697920"/>
            <a:ext cx="5956666" cy="426310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F4FCC9A-1C7D-2F65-23B0-4898E683FEE1}"/>
              </a:ext>
            </a:extLst>
          </p:cNvPr>
          <p:cNvSpPr txBox="1"/>
          <p:nvPr/>
        </p:nvSpPr>
        <p:spPr>
          <a:xfrm>
            <a:off x="6964230" y="2166633"/>
            <a:ext cx="39358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C:\Users\Student&gt;</a:t>
            </a: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C:\Users\Student&gt;ping 8.8.8.8</a:t>
            </a:r>
          </a:p>
          <a:p>
            <a:endParaRPr lang="fr-BE" sz="800" dirty="0">
              <a:latin typeface="Consolas" panose="020B0609020204030204" pitchFamily="49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Envoi d’une requête 'Ping'  8.8.8.8 avec 32 octets de données :</a:t>
            </a: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Réponse de 8.8.8.8 : octets=32 temps=15 ms TTL=116</a:t>
            </a: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Réponse de 8.8.8.8 : octets=32 temps=15 ms TTL=116</a:t>
            </a: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Réponse de 8.8.8.8 : octets=32 temps=15 ms TTL=116</a:t>
            </a: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Réponse de 8.8.8.8 : octets=32 temps=15 ms TTL=116</a:t>
            </a:r>
          </a:p>
          <a:p>
            <a:endParaRPr lang="fr-BE" sz="800" dirty="0">
              <a:latin typeface="Consolas" panose="020B0609020204030204" pitchFamily="49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Statistiques Ping pour 8.8.8.8:</a:t>
            </a: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    Paquets : envoyés = 4, reçus = 4, perdus = 0 (perte 0%),</a:t>
            </a: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Durée approximative des boucles en millisecondes :</a:t>
            </a: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    Minimum = 15ms, Maximum = 15ms, Moyenne = 15ms</a:t>
            </a:r>
          </a:p>
          <a:p>
            <a:endParaRPr lang="fr-BE" sz="800" dirty="0">
              <a:latin typeface="Consolas" panose="020B0609020204030204" pitchFamily="49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C:\Users\Student&gt;</a:t>
            </a: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C:\Users\Student&gt; </a:t>
            </a:r>
            <a:r>
              <a:rPr lang="fr-BE" sz="800" dirty="0" err="1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cls</a:t>
            </a:r>
            <a:endParaRPr lang="fr-BE" sz="800" dirty="0">
              <a:latin typeface="Consolas" panose="020B0609020204030204" pitchFamily="49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BE" sz="800" dirty="0">
              <a:latin typeface="Consolas" panose="020B0609020204030204" pitchFamily="49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BE" sz="800" dirty="0">
              <a:latin typeface="Consolas" panose="020B0609020204030204" pitchFamily="49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AAC3069-568D-C6E5-20C9-96D7B3AE2404}"/>
              </a:ext>
            </a:extLst>
          </p:cNvPr>
          <p:cNvSpPr txBox="1"/>
          <p:nvPr/>
        </p:nvSpPr>
        <p:spPr>
          <a:xfrm>
            <a:off x="6893621" y="6150059"/>
            <a:ext cx="4507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Exemple d’une requête « Ping » réussie</a:t>
            </a:r>
          </a:p>
        </p:txBody>
      </p:sp>
    </p:spTree>
    <p:extLst>
      <p:ext uri="{BB962C8B-B14F-4D97-AF65-F5344CB8AC3E}">
        <p14:creationId xmlns:p14="http://schemas.microsoft.com/office/powerpoint/2010/main" val="913415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95C7E-9E5F-C18A-C82B-23104DA45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6B1EF8-5EFD-CEDC-0A95-9422312F3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8" y="629266"/>
            <a:ext cx="4802031" cy="1641986"/>
          </a:xfrm>
        </p:spPr>
        <p:txBody>
          <a:bodyPr rtlCol="0">
            <a:normAutofit/>
          </a:bodyPr>
          <a:lstStyle/>
          <a:p>
            <a:pPr algn="ctr" rtl="0"/>
            <a:r>
              <a:rPr lang="fr-FR" sz="7200" dirty="0"/>
              <a:t>ICMP</a:t>
            </a:r>
          </a:p>
        </p:txBody>
      </p:sp>
      <p:pic>
        <p:nvPicPr>
          <p:cNvPr id="18" name="Image 17" descr="image abstraite">
            <a:extLst>
              <a:ext uri="{FF2B5EF4-FFF2-40B4-BE49-F238E27FC236}">
                <a16:creationId xmlns:a16="http://schemas.microsoft.com/office/drawing/2014/main" id="{B56D28BD-6F41-D947-93E7-7CC7AE98DD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22999" r="23682"/>
          <a:stretch/>
        </p:blipFill>
        <p:spPr>
          <a:xfrm>
            <a:off x="6100398" y="10"/>
            <a:ext cx="6094412" cy="6857990"/>
          </a:xfrm>
          <a:prstGeom prst="rect">
            <a:avLst/>
          </a:prstGeom>
        </p:spPr>
      </p:pic>
      <p:graphicFrame>
        <p:nvGraphicFramePr>
          <p:cNvPr id="4" name="Espace réservé du contenu 3" descr="Graphique SmartArt">
            <a:extLst>
              <a:ext uri="{FF2B5EF4-FFF2-40B4-BE49-F238E27FC236}">
                <a16:creationId xmlns:a16="http://schemas.microsoft.com/office/drawing/2014/main" id="{4875E23D-B58A-0EE3-EDB9-3945BF3F9DC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50668" y="2438400"/>
          <a:ext cx="4802031" cy="380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8CBAC60E-0387-3DE4-00F6-4FF1467D5D7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100398" y="1697920"/>
            <a:ext cx="5956666" cy="426310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E7F1D98-AAF1-C2CC-A7CF-059B37A7086B}"/>
              </a:ext>
            </a:extLst>
          </p:cNvPr>
          <p:cNvSpPr txBox="1"/>
          <p:nvPr/>
        </p:nvSpPr>
        <p:spPr>
          <a:xfrm>
            <a:off x="6964230" y="2166633"/>
            <a:ext cx="39358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C:\Users\Student&gt;</a:t>
            </a: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C:\Users\Student&gt;ping 1.2.3.4</a:t>
            </a:r>
          </a:p>
          <a:p>
            <a:endParaRPr lang="fr-BE" sz="800" dirty="0">
              <a:latin typeface="Consolas" panose="020B0609020204030204" pitchFamily="49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Envoi d’une requête 'Ping’  1.2.3.4 avec 32 octets de données :</a:t>
            </a: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Délai d’attente de la demande dépassé.</a:t>
            </a: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Délai d’attente de la demande dépassé.</a:t>
            </a: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Délai d’attente de la demande dépassé.</a:t>
            </a: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Délai d’attente de la demande dépassé.</a:t>
            </a:r>
          </a:p>
          <a:p>
            <a:endParaRPr lang="fr-BE" sz="800" dirty="0">
              <a:latin typeface="Consolas" panose="020B0609020204030204" pitchFamily="49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Statistiques Ping pour 1.2.3.4:</a:t>
            </a: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    Paquets : envoyés = 4, reçus = 0, perdus = 4 (perte 100%),</a:t>
            </a:r>
          </a:p>
          <a:p>
            <a:endParaRPr lang="fr-BE" sz="800" dirty="0">
              <a:latin typeface="Consolas" panose="020B0609020204030204" pitchFamily="49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C:\Users\Student&gt;</a:t>
            </a: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C:\Users\Student&gt; </a:t>
            </a:r>
            <a:r>
              <a:rPr lang="fr-BE" sz="800" dirty="0" err="1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cls</a:t>
            </a:r>
            <a:endParaRPr lang="fr-BE" sz="800" dirty="0">
              <a:latin typeface="Consolas" panose="020B0609020204030204" pitchFamily="49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BE" sz="800" dirty="0">
              <a:latin typeface="Consolas" panose="020B0609020204030204" pitchFamily="49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BE" sz="800" dirty="0">
              <a:latin typeface="Consolas" panose="020B0609020204030204" pitchFamily="49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1596A5C-5BE6-2211-1B98-14D6154A3BE2}"/>
              </a:ext>
            </a:extLst>
          </p:cNvPr>
          <p:cNvSpPr txBox="1"/>
          <p:nvPr/>
        </p:nvSpPr>
        <p:spPr>
          <a:xfrm>
            <a:off x="6440104" y="6060405"/>
            <a:ext cx="5751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Exemple d’une requête « Ping » qui n’aboutit pas</a:t>
            </a:r>
          </a:p>
        </p:txBody>
      </p:sp>
    </p:spTree>
    <p:extLst>
      <p:ext uri="{BB962C8B-B14F-4D97-AF65-F5344CB8AC3E}">
        <p14:creationId xmlns:p14="http://schemas.microsoft.com/office/powerpoint/2010/main" val="381556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089CB-6656-BBDD-1AEB-0324D8DA8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C6B795-F494-6AF5-0F21-F6F68FF40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8" y="629266"/>
            <a:ext cx="4802031" cy="1641986"/>
          </a:xfrm>
        </p:spPr>
        <p:txBody>
          <a:bodyPr rtlCol="0">
            <a:normAutofit/>
          </a:bodyPr>
          <a:lstStyle/>
          <a:p>
            <a:pPr algn="ctr" rtl="0"/>
            <a:r>
              <a:rPr lang="fr-FR" sz="7200" dirty="0"/>
              <a:t>ICMP</a:t>
            </a:r>
          </a:p>
        </p:txBody>
      </p:sp>
      <p:pic>
        <p:nvPicPr>
          <p:cNvPr id="18" name="Image 17" descr="image abstraite">
            <a:extLst>
              <a:ext uri="{FF2B5EF4-FFF2-40B4-BE49-F238E27FC236}">
                <a16:creationId xmlns:a16="http://schemas.microsoft.com/office/drawing/2014/main" id="{37B6E944-26A4-5276-FD56-FE3933EED3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22999" r="23682"/>
          <a:stretch/>
        </p:blipFill>
        <p:spPr>
          <a:xfrm>
            <a:off x="6100398" y="10"/>
            <a:ext cx="6094412" cy="6857990"/>
          </a:xfrm>
          <a:prstGeom prst="rect">
            <a:avLst/>
          </a:prstGeom>
        </p:spPr>
      </p:pic>
      <p:graphicFrame>
        <p:nvGraphicFramePr>
          <p:cNvPr id="4" name="Espace réservé du contenu 3" descr="Graphique SmartArt">
            <a:extLst>
              <a:ext uri="{FF2B5EF4-FFF2-40B4-BE49-F238E27FC236}">
                <a16:creationId xmlns:a16="http://schemas.microsoft.com/office/drawing/2014/main" id="{C6B7D9B2-B8F8-5E1C-1AB9-EBD592587A5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50668" y="2438400"/>
          <a:ext cx="4802031" cy="380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925983B7-67F5-B279-03C4-5C4B6C527C3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100398" y="1697920"/>
            <a:ext cx="5956666" cy="426310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57C4631-D66F-BB94-D701-190E2897559C}"/>
              </a:ext>
            </a:extLst>
          </p:cNvPr>
          <p:cNvSpPr txBox="1"/>
          <p:nvPr/>
        </p:nvSpPr>
        <p:spPr>
          <a:xfrm>
            <a:off x="6964230" y="2166633"/>
            <a:ext cx="4300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C:\Users\Student&gt;</a:t>
            </a: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C:\Users\Student&gt;tracert -d 8.8.8.8</a:t>
            </a:r>
          </a:p>
          <a:p>
            <a:endParaRPr lang="fr-BE" sz="800" dirty="0">
              <a:latin typeface="Consolas" panose="020B0609020204030204" pitchFamily="49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Détermination de l’itinéraire vers 8.8.8.8 avec un maximum de 30 sauts.</a:t>
            </a:r>
          </a:p>
          <a:p>
            <a:endParaRPr lang="fr-BE" sz="800" dirty="0">
              <a:latin typeface="Consolas" panose="020B0609020204030204" pitchFamily="49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  1     1 ms     1 ms     1 ms  10.42.2.1</a:t>
            </a: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  2     9 ms     9 ms     9 ms  10.24.145.1</a:t>
            </a: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  3     *        *        *     Délai d’attente de la demande dépassé.</a:t>
            </a: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  4    11 ms    12 ms    11 ms  91.183.242.132</a:t>
            </a: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  5    11 ms    11 ms    11 ms  91.183.246.86</a:t>
            </a: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  6    16 ms    15 ms    15 ms  91.183.245.122</a:t>
            </a: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  7    16 ms    14 ms    15 ms  74.125.243.73</a:t>
            </a: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  8    16 ms    16 ms    16 ms  142.250.224.131</a:t>
            </a: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  9    15 ms    15 ms    17 ms  8.8.8.8</a:t>
            </a:r>
          </a:p>
          <a:p>
            <a:endParaRPr lang="fr-BE" sz="800" dirty="0">
              <a:latin typeface="Consolas" panose="020B0609020204030204" pitchFamily="49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Itinéraire déterminé.</a:t>
            </a:r>
          </a:p>
          <a:p>
            <a:endParaRPr lang="fr-BE" sz="800" dirty="0">
              <a:latin typeface="Consolas" panose="020B0609020204030204" pitchFamily="49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C:\Users\Student&gt;</a:t>
            </a:r>
          </a:p>
          <a:p>
            <a:r>
              <a:rPr lang="fr-BE" sz="800" dirty="0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C:\Users\Student&gt; </a:t>
            </a:r>
            <a:r>
              <a:rPr lang="fr-BE" sz="800" dirty="0" err="1"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cls</a:t>
            </a:r>
            <a:endParaRPr lang="fr-BE" sz="800" dirty="0">
              <a:latin typeface="Consolas" panose="020B0609020204030204" pitchFamily="49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BE" sz="800" dirty="0">
              <a:latin typeface="Consolas" panose="020B0609020204030204" pitchFamily="49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BE" sz="800" dirty="0">
              <a:latin typeface="Consolas" panose="020B0609020204030204" pitchFamily="49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B42F2CB-25B2-5A3B-A52A-1389D3DE4694}"/>
              </a:ext>
            </a:extLst>
          </p:cNvPr>
          <p:cNvSpPr txBox="1"/>
          <p:nvPr/>
        </p:nvSpPr>
        <p:spPr>
          <a:xfrm>
            <a:off x="6747748" y="6150059"/>
            <a:ext cx="4799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Exemple d’une requête « </a:t>
            </a:r>
            <a:r>
              <a:rPr lang="fr-BE" dirty="0" err="1"/>
              <a:t>Tracert</a:t>
            </a:r>
            <a:r>
              <a:rPr lang="fr-BE" dirty="0"/>
              <a:t> » réussie</a:t>
            </a:r>
          </a:p>
        </p:txBody>
      </p:sp>
    </p:spTree>
    <p:extLst>
      <p:ext uri="{BB962C8B-B14F-4D97-AF65-F5344CB8AC3E}">
        <p14:creationId xmlns:p14="http://schemas.microsoft.com/office/powerpoint/2010/main" val="316628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0521247_TF78884036_Win32" id="{29225F35-83AB-4115-9799-26AF7E83A971}" vid="{09BDAAA7-7644-418F-9AA5-8E5C2FFE2643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C30393A-FEC6-4A44-9E4A-6EA49F1F7D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48C88F1-1664-415F-AFCE-F6CF45809817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dcmitype/"/>
    <ds:schemaRef ds:uri="16c05727-aa75-4e4a-9b5f-8a80a1165891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71af3243-3dd4-4a8d-8c0d-dd76da1f02a5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D16958A-754B-4396-9457-FD7A427A37D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Conception numérique</Template>
  <TotalTime>1724</TotalTime>
  <Words>1185</Words>
  <Application>Microsoft Office PowerPoint</Application>
  <PresentationFormat>Grand écran</PresentationFormat>
  <Paragraphs>192</Paragraphs>
  <Slides>12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9" baseType="lpstr">
      <vt:lpstr>Aptos</vt:lpstr>
      <vt:lpstr>Calibri</vt:lpstr>
      <vt:lpstr>Century Gothic</vt:lpstr>
      <vt:lpstr>Consolas</vt:lpstr>
      <vt:lpstr>Times New Roman</vt:lpstr>
      <vt:lpstr>Wingdings 3</vt:lpstr>
      <vt:lpstr>Ion</vt:lpstr>
      <vt:lpstr>PROTOCOLE  ICMP</vt:lpstr>
      <vt:lpstr>ICMP</vt:lpstr>
      <vt:lpstr>ICMP</vt:lpstr>
      <vt:lpstr>ICMP</vt:lpstr>
      <vt:lpstr>ICMP</vt:lpstr>
      <vt:lpstr>ICMP</vt:lpstr>
      <vt:lpstr>ICMP</vt:lpstr>
      <vt:lpstr>ICMP</vt:lpstr>
      <vt:lpstr>ICMP</vt:lpstr>
      <vt:lpstr>ICMP</vt:lpstr>
      <vt:lpstr>Présentation PowerPoint</vt:lpstr>
      <vt:lpstr>Merci pour votre attention et votre participation!  Sources :  - https://www.cloudflare.com    - https://fr.wikipedia.org    - https://openclassrooms.com    - https://chatgpt.com    - https://www.cloudns.net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alberto PINTO</dc:creator>
  <cp:lastModifiedBy>alberto PINTO</cp:lastModifiedBy>
  <cp:revision>117</cp:revision>
  <dcterms:created xsi:type="dcterms:W3CDTF">2024-11-27T12:30:23Z</dcterms:created>
  <dcterms:modified xsi:type="dcterms:W3CDTF">2024-12-05T08:17:35Z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