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57" r:id="rId2"/>
    <p:sldId id="266" r:id="rId3"/>
    <p:sldId id="273" r:id="rId4"/>
    <p:sldId id="286" r:id="rId5"/>
    <p:sldId id="289" r:id="rId6"/>
    <p:sldId id="293" r:id="rId7"/>
    <p:sldId id="301" r:id="rId8"/>
    <p:sldId id="303" r:id="rId9"/>
    <p:sldId id="302" r:id="rId10"/>
    <p:sldId id="305" r:id="rId11"/>
    <p:sldId id="304" r:id="rId12"/>
    <p:sldId id="306" r:id="rId13"/>
    <p:sldId id="308" r:id="rId14"/>
    <p:sldId id="309" r:id="rId15"/>
    <p:sldId id="310" r:id="rId16"/>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97" autoAdjust="0"/>
  </p:normalViewPr>
  <p:slideViewPr>
    <p:cSldViewPr snapToGrid="0" showGuides="1">
      <p:cViewPr varScale="1">
        <p:scale>
          <a:sx n="79" d="100"/>
          <a:sy n="79" d="100"/>
        </p:scale>
        <p:origin x="850" y="77"/>
      </p:cViewPr>
      <p:guideLst>
        <p:guide orient="horz" pos="2160"/>
        <p:guide pos="3840"/>
      </p:guideLst>
    </p:cSldViewPr>
  </p:slideViewPr>
  <p:outlineViewPr>
    <p:cViewPr>
      <p:scale>
        <a:sx n="33" d="100"/>
        <a:sy n="33" d="100"/>
      </p:scale>
      <p:origin x="0" y="-311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20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59F922E-7945-432A-9D31-3F9D57CB5C5C}" type="datetime1">
              <a:rPr lang="fr-FR" smtClean="0"/>
              <a:t>24/02/2025</a:t>
            </a:fld>
            <a:endParaRPr lang="fr-FR"/>
          </a:p>
        </p:txBody>
      </p:sp>
      <p:sp>
        <p:nvSpPr>
          <p:cNvPr id="4" name="Espace réservé du pied de page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D2DFAA7-D3C3-4D01-9299-453E25D16D4E}" type="slidenum">
              <a:rPr lang="fr-FR" smtClean="0"/>
              <a:t>‹N°›</a:t>
            </a:fld>
            <a:endParaRPr lang="fr-FR"/>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DA65FAC-8D00-4B8B-BF17-28514BAF2ABF}" type="datetime1">
              <a:rPr lang="fr-FR" noProof="0" smtClean="0"/>
              <a:t>24/02/2025</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DC51814-3B91-4036-94D2-3977634EE214}" type="slidenum">
              <a:rPr lang="fr-FR" noProof="0" smtClean="0"/>
              <a:t>‹N°›</a:t>
            </a:fld>
            <a:endParaRPr lang="fr-FR" noProof="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6DC51814-3B91-4036-94D2-3977634EE214}" type="slidenum">
              <a:rPr lang="fr-FR" smtClean="0"/>
              <a:t>1</a:t>
            </a:fld>
            <a:endParaRPr lang="fr-FR"/>
          </a:p>
        </p:txBody>
      </p:sp>
    </p:spTree>
    <p:extLst>
      <p:ext uri="{BB962C8B-B14F-4D97-AF65-F5344CB8AC3E}">
        <p14:creationId xmlns:p14="http://schemas.microsoft.com/office/powerpoint/2010/main" val="316111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A5DEE-AA2C-C871-476C-56A24AA167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30C8A1-87A9-E8D2-3A0F-A4B9F398CEA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C59C5E4-3F99-5F71-A271-6CC0EBEF2CFE}"/>
              </a:ext>
            </a:extLst>
          </p:cNvPr>
          <p:cNvSpPr>
            <a:spLocks noGrp="1"/>
          </p:cNvSpPr>
          <p:nvPr>
            <p:ph type="body" idx="1"/>
          </p:nvPr>
        </p:nvSpPr>
        <p:spPr/>
        <p:txBody>
          <a:bodyPr/>
          <a:lstStyle/>
          <a:p>
            <a:r>
              <a:rPr lang="fr-FR" dirty="0"/>
              <a:t>On voit bien les 2 serveurs dans le DAG – On ajoute maintenant les DB qui vont être répliquées</a:t>
            </a:r>
          </a:p>
        </p:txBody>
      </p:sp>
      <p:sp>
        <p:nvSpPr>
          <p:cNvPr id="4" name="Espace réservé du numéro de diapositive 3">
            <a:extLst>
              <a:ext uri="{FF2B5EF4-FFF2-40B4-BE49-F238E27FC236}">
                <a16:creationId xmlns:a16="http://schemas.microsoft.com/office/drawing/2014/main" id="{1E754C0B-747F-3316-F550-BFFE5A2230A1}"/>
              </a:ext>
            </a:extLst>
          </p:cNvPr>
          <p:cNvSpPr>
            <a:spLocks noGrp="1"/>
          </p:cNvSpPr>
          <p:nvPr>
            <p:ph type="sldNum" sz="quarter" idx="5"/>
          </p:nvPr>
        </p:nvSpPr>
        <p:spPr/>
        <p:txBody>
          <a:bodyPr/>
          <a:lstStyle/>
          <a:p>
            <a:pPr rtl="0"/>
            <a:fld id="{6DC51814-3B91-4036-94D2-3977634EE214}" type="slidenum">
              <a:rPr lang="fr-FR" smtClean="0"/>
              <a:t>10</a:t>
            </a:fld>
            <a:endParaRPr lang="fr-FR"/>
          </a:p>
        </p:txBody>
      </p:sp>
    </p:spTree>
    <p:extLst>
      <p:ext uri="{BB962C8B-B14F-4D97-AF65-F5344CB8AC3E}">
        <p14:creationId xmlns:p14="http://schemas.microsoft.com/office/powerpoint/2010/main" val="488442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C9195-60CD-C2AB-D77B-EEF975DE7E5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805BAE-4E05-DE21-2237-A110539B8FB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55225C0-625A-72E6-2A79-38C8DE0A35A8}"/>
              </a:ext>
            </a:extLst>
          </p:cNvPr>
          <p:cNvSpPr>
            <a:spLocks noGrp="1"/>
          </p:cNvSpPr>
          <p:nvPr>
            <p:ph type="body" idx="1"/>
          </p:nvPr>
        </p:nvSpPr>
        <p:spPr/>
        <p:txBody>
          <a:bodyPr/>
          <a:lstStyle/>
          <a:p>
            <a:r>
              <a:rPr lang="fr-FR" dirty="0"/>
              <a:t>La DB EX1DB01 est active sur le serveur PROD-EX1 – on ajoute le serveur PROD-EX2 pour la réplication de la DB</a:t>
            </a:r>
          </a:p>
        </p:txBody>
      </p:sp>
      <p:sp>
        <p:nvSpPr>
          <p:cNvPr id="4" name="Espace réservé du numéro de diapositive 3">
            <a:extLst>
              <a:ext uri="{FF2B5EF4-FFF2-40B4-BE49-F238E27FC236}">
                <a16:creationId xmlns:a16="http://schemas.microsoft.com/office/drawing/2014/main" id="{4AB26D41-3DA8-E25C-7A6C-B86CFCBC7DCD}"/>
              </a:ext>
            </a:extLst>
          </p:cNvPr>
          <p:cNvSpPr>
            <a:spLocks noGrp="1"/>
          </p:cNvSpPr>
          <p:nvPr>
            <p:ph type="sldNum" sz="quarter" idx="5"/>
          </p:nvPr>
        </p:nvSpPr>
        <p:spPr/>
        <p:txBody>
          <a:bodyPr/>
          <a:lstStyle/>
          <a:p>
            <a:pPr rtl="0"/>
            <a:fld id="{6DC51814-3B91-4036-94D2-3977634EE214}" type="slidenum">
              <a:rPr lang="fr-FR" smtClean="0"/>
              <a:t>11</a:t>
            </a:fld>
            <a:endParaRPr lang="fr-FR"/>
          </a:p>
        </p:txBody>
      </p:sp>
    </p:spTree>
    <p:extLst>
      <p:ext uri="{BB962C8B-B14F-4D97-AF65-F5344CB8AC3E}">
        <p14:creationId xmlns:p14="http://schemas.microsoft.com/office/powerpoint/2010/main" val="2658148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C0A0C-EB95-960F-FC40-84BC4B7423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F619FE-5910-ADB5-A18B-804B61F5B7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A9749E2-7A39-CBFC-A44F-D4384DA083AB}"/>
              </a:ext>
            </a:extLst>
          </p:cNvPr>
          <p:cNvSpPr>
            <a:spLocks noGrp="1"/>
          </p:cNvSpPr>
          <p:nvPr>
            <p:ph type="body" idx="1"/>
          </p:nvPr>
        </p:nvSpPr>
        <p:spPr/>
        <p:txBody>
          <a:bodyPr/>
          <a:lstStyle/>
          <a:p>
            <a:r>
              <a:rPr lang="fr-FR" dirty="0"/>
              <a:t>Confirmation DB présente sur les 2 exchanges</a:t>
            </a:r>
          </a:p>
          <a:p>
            <a:r>
              <a:rPr lang="fr-FR" dirty="0"/>
              <a:t>On fait la même manipulation pour les autres DB s’il en a</a:t>
            </a:r>
          </a:p>
        </p:txBody>
      </p:sp>
      <p:sp>
        <p:nvSpPr>
          <p:cNvPr id="4" name="Espace réservé du numéro de diapositive 3">
            <a:extLst>
              <a:ext uri="{FF2B5EF4-FFF2-40B4-BE49-F238E27FC236}">
                <a16:creationId xmlns:a16="http://schemas.microsoft.com/office/drawing/2014/main" id="{0B837AB2-0810-CA03-2ACF-38CB729682F0}"/>
              </a:ext>
            </a:extLst>
          </p:cNvPr>
          <p:cNvSpPr>
            <a:spLocks noGrp="1"/>
          </p:cNvSpPr>
          <p:nvPr>
            <p:ph type="sldNum" sz="quarter" idx="5"/>
          </p:nvPr>
        </p:nvSpPr>
        <p:spPr/>
        <p:txBody>
          <a:bodyPr/>
          <a:lstStyle/>
          <a:p>
            <a:pPr rtl="0"/>
            <a:fld id="{6DC51814-3B91-4036-94D2-3977634EE214}" type="slidenum">
              <a:rPr lang="fr-FR" smtClean="0"/>
              <a:t>12</a:t>
            </a:fld>
            <a:endParaRPr lang="fr-FR"/>
          </a:p>
        </p:txBody>
      </p:sp>
    </p:spTree>
    <p:extLst>
      <p:ext uri="{BB962C8B-B14F-4D97-AF65-F5344CB8AC3E}">
        <p14:creationId xmlns:p14="http://schemas.microsoft.com/office/powerpoint/2010/main" val="413739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Test avec alberto sur DB qui est sur prod-ex1 et </a:t>
            </a:r>
            <a:r>
              <a:rPr lang="fr-BE" dirty="0" err="1"/>
              <a:t>alain</a:t>
            </a:r>
            <a:r>
              <a:rPr lang="fr-BE" dirty="0"/>
              <a:t> sur DB qui est sur prod-ex2</a:t>
            </a:r>
          </a:p>
        </p:txBody>
      </p:sp>
      <p:sp>
        <p:nvSpPr>
          <p:cNvPr id="4" name="Espace réservé du numéro de diapositive 3"/>
          <p:cNvSpPr>
            <a:spLocks noGrp="1"/>
          </p:cNvSpPr>
          <p:nvPr>
            <p:ph type="sldNum" sz="quarter" idx="5"/>
          </p:nvPr>
        </p:nvSpPr>
        <p:spPr/>
        <p:txBody>
          <a:bodyPr/>
          <a:lstStyle/>
          <a:p>
            <a:pPr rtl="0"/>
            <a:fld id="{6DC51814-3B91-4036-94D2-3977634EE214}" type="slidenum">
              <a:rPr lang="fr-FR" noProof="0" smtClean="0"/>
              <a:t>13</a:t>
            </a:fld>
            <a:endParaRPr lang="fr-FR" noProof="0"/>
          </a:p>
        </p:txBody>
      </p:sp>
    </p:spTree>
    <p:extLst>
      <p:ext uri="{BB962C8B-B14F-4D97-AF65-F5344CB8AC3E}">
        <p14:creationId xmlns:p14="http://schemas.microsoft.com/office/powerpoint/2010/main" val="2327574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210FA-BF46-EC65-A207-B0BE0772A9F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14BB17-D24D-2B4B-554C-F4FBCAFC7BD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E733DD-ED07-19AB-9B83-A69D124FDD5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DFA7AFE-9A4A-572C-1BD7-76414320C692}"/>
              </a:ext>
            </a:extLst>
          </p:cNvPr>
          <p:cNvSpPr>
            <a:spLocks noGrp="1"/>
          </p:cNvSpPr>
          <p:nvPr>
            <p:ph type="sldNum" sz="quarter" idx="5"/>
          </p:nvPr>
        </p:nvSpPr>
        <p:spPr/>
        <p:txBody>
          <a:bodyPr/>
          <a:lstStyle/>
          <a:p>
            <a:pPr rtl="0"/>
            <a:fld id="{6DC51814-3B91-4036-94D2-3977634EE214}" type="slidenum">
              <a:rPr lang="fr-FR" smtClean="0"/>
              <a:t>14</a:t>
            </a:fld>
            <a:endParaRPr lang="fr-FR"/>
          </a:p>
        </p:txBody>
      </p:sp>
    </p:spTree>
    <p:extLst>
      <p:ext uri="{BB962C8B-B14F-4D97-AF65-F5344CB8AC3E}">
        <p14:creationId xmlns:p14="http://schemas.microsoft.com/office/powerpoint/2010/main" val="116397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6DC51814-3B91-4036-94D2-3977634EE214}" type="slidenum">
              <a:rPr lang="fr-FR" smtClean="0"/>
              <a:t>2</a:t>
            </a:fld>
            <a:endParaRPr lang="fr-FR"/>
          </a:p>
        </p:txBody>
      </p:sp>
    </p:spTree>
    <p:extLst>
      <p:ext uri="{BB962C8B-B14F-4D97-AF65-F5344CB8AC3E}">
        <p14:creationId xmlns:p14="http://schemas.microsoft.com/office/powerpoint/2010/main" val="159286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défini les serveurs et les DB qui font parti du DAG.</a:t>
            </a:r>
          </a:p>
          <a:p>
            <a:r>
              <a:rPr lang="fr-FR" dirty="0"/>
              <a:t>Les DB choisis sont répliquées sur tous les serveurs du DAG.</a:t>
            </a:r>
          </a:p>
          <a:p>
            <a:r>
              <a:rPr lang="fr-FR" dirty="0"/>
              <a:t>Il n’y qu’une DB active, les réplicas sont en mode passif.</a:t>
            </a:r>
          </a:p>
          <a:p>
            <a:r>
              <a:rPr lang="fr-FR" dirty="0"/>
              <a:t>Quorum = Nombre en tier directement supérieur à la moitié des membres</a:t>
            </a:r>
          </a:p>
          <a:p>
            <a:r>
              <a:rPr lang="fr-FR" dirty="0"/>
              <a:t>DAG basé sur IP vs DAG sans IP – Labo = DAG sans </a:t>
            </a:r>
            <a:r>
              <a:rPr lang="fr-FR" dirty="0" err="1"/>
              <a:t>ip</a:t>
            </a:r>
            <a:endParaRPr lang="fr-FR" dirty="0"/>
          </a:p>
        </p:txBody>
      </p:sp>
      <p:sp>
        <p:nvSpPr>
          <p:cNvPr id="4" name="Espace réservé du numéro de diapositive 3"/>
          <p:cNvSpPr>
            <a:spLocks noGrp="1"/>
          </p:cNvSpPr>
          <p:nvPr>
            <p:ph type="sldNum" sz="quarter" idx="5"/>
          </p:nvPr>
        </p:nvSpPr>
        <p:spPr/>
        <p:txBody>
          <a:bodyPr/>
          <a:lstStyle/>
          <a:p>
            <a:pPr rtl="0"/>
            <a:fld id="{6DC51814-3B91-4036-94D2-3977634EE214}" type="slidenum">
              <a:rPr lang="fr-FR" smtClean="0"/>
              <a:t>3</a:t>
            </a:fld>
            <a:endParaRPr lang="fr-FR"/>
          </a:p>
        </p:txBody>
      </p:sp>
    </p:spTree>
    <p:extLst>
      <p:ext uri="{BB962C8B-B14F-4D97-AF65-F5344CB8AC3E}">
        <p14:creationId xmlns:p14="http://schemas.microsoft.com/office/powerpoint/2010/main" val="304806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6DC51814-3B91-4036-94D2-3977634EE214}" type="slidenum">
              <a:rPr lang="fr-FR" smtClean="0"/>
              <a:t>4</a:t>
            </a:fld>
            <a:endParaRPr lang="fr-FR"/>
          </a:p>
        </p:txBody>
      </p:sp>
    </p:spTree>
    <p:extLst>
      <p:ext uri="{BB962C8B-B14F-4D97-AF65-F5344CB8AC3E}">
        <p14:creationId xmlns:p14="http://schemas.microsoft.com/office/powerpoint/2010/main" val="34462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y a 5 </a:t>
            </a:r>
            <a:r>
              <a:rPr lang="fr-FR" dirty="0" err="1"/>
              <a:t>VMs</a:t>
            </a:r>
            <a:r>
              <a:rPr lang="fr-FR" dirty="0"/>
              <a:t> – 1 DC / 2 </a:t>
            </a:r>
            <a:r>
              <a:rPr lang="fr-FR" dirty="0" err="1"/>
              <a:t>Exch</a:t>
            </a:r>
            <a:r>
              <a:rPr lang="fr-FR" dirty="0"/>
              <a:t> / 1 FS (</a:t>
            </a:r>
            <a:r>
              <a:rPr lang="fr-FR" dirty="0" err="1"/>
              <a:t>Witness</a:t>
            </a:r>
            <a:r>
              <a:rPr lang="fr-FR" dirty="0"/>
              <a:t>) / 1 </a:t>
            </a:r>
            <a:r>
              <a:rPr lang="fr-FR" dirty="0" err="1"/>
              <a:t>Load</a:t>
            </a:r>
            <a:r>
              <a:rPr lang="fr-FR" dirty="0"/>
              <a:t> Balancer (nom du host =mail)</a:t>
            </a:r>
          </a:p>
        </p:txBody>
      </p:sp>
      <p:sp>
        <p:nvSpPr>
          <p:cNvPr id="4" name="Espace réservé du numéro de diapositive 3"/>
          <p:cNvSpPr>
            <a:spLocks noGrp="1"/>
          </p:cNvSpPr>
          <p:nvPr>
            <p:ph type="sldNum" sz="quarter" idx="5"/>
          </p:nvPr>
        </p:nvSpPr>
        <p:spPr/>
        <p:txBody>
          <a:bodyPr/>
          <a:lstStyle/>
          <a:p>
            <a:pPr rtl="0"/>
            <a:fld id="{6DC51814-3B91-4036-94D2-3977634EE214}" type="slidenum">
              <a:rPr lang="fr-FR" smtClean="0"/>
              <a:t>5</a:t>
            </a:fld>
            <a:endParaRPr lang="fr-FR"/>
          </a:p>
        </p:txBody>
      </p:sp>
    </p:spTree>
    <p:extLst>
      <p:ext uri="{BB962C8B-B14F-4D97-AF65-F5344CB8AC3E}">
        <p14:creationId xmlns:p14="http://schemas.microsoft.com/office/powerpoint/2010/main" val="2273470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Connexion ECP (Exchange Control Panel) &gt; J’ai mes 2 Exchanges &gt; j’ai mes 4 DB – 2 par serveur </a:t>
            </a:r>
          </a:p>
        </p:txBody>
      </p:sp>
      <p:sp>
        <p:nvSpPr>
          <p:cNvPr id="4" name="Espace réservé du numéro de diapositive 3"/>
          <p:cNvSpPr>
            <a:spLocks noGrp="1"/>
          </p:cNvSpPr>
          <p:nvPr>
            <p:ph type="sldNum" sz="quarter" idx="5"/>
          </p:nvPr>
        </p:nvSpPr>
        <p:spPr/>
        <p:txBody>
          <a:bodyPr/>
          <a:lstStyle/>
          <a:p>
            <a:pPr rtl="0"/>
            <a:fld id="{6DC51814-3B91-4036-94D2-3977634EE214}" type="slidenum">
              <a:rPr lang="fr-FR" smtClean="0"/>
              <a:t>6</a:t>
            </a:fld>
            <a:endParaRPr lang="fr-FR"/>
          </a:p>
        </p:txBody>
      </p:sp>
    </p:spTree>
    <p:extLst>
      <p:ext uri="{BB962C8B-B14F-4D97-AF65-F5344CB8AC3E}">
        <p14:creationId xmlns:p14="http://schemas.microsoft.com/office/powerpoint/2010/main" val="321688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04EA8-C673-9AF0-AE23-6BEA4783B6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25F8D2-7098-9381-4A02-501586F4C47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0ACB5D-A7C4-C5D9-574B-9C5485F24FAC}"/>
              </a:ext>
            </a:extLst>
          </p:cNvPr>
          <p:cNvSpPr>
            <a:spLocks noGrp="1"/>
          </p:cNvSpPr>
          <p:nvPr>
            <p:ph type="body" idx="1"/>
          </p:nvPr>
        </p:nvSpPr>
        <p:spPr/>
        <p:txBody>
          <a:bodyPr/>
          <a:lstStyle/>
          <a:p>
            <a:r>
              <a:rPr lang="en-US" b="1" dirty="0"/>
              <a:t>Le </a:t>
            </a:r>
            <a:r>
              <a:rPr lang="en-US" b="1" dirty="0" err="1"/>
              <a:t>groupe</a:t>
            </a:r>
            <a:r>
              <a:rPr lang="en-US" b="1" dirty="0"/>
              <a:t> Administrators</a:t>
            </a:r>
            <a:r>
              <a:rPr lang="en-US" dirty="0"/>
              <a:t> dans le witness server doit </a:t>
            </a:r>
            <a:r>
              <a:rPr lang="en-US" dirty="0" err="1"/>
              <a:t>être</a:t>
            </a:r>
            <a:r>
              <a:rPr lang="en-US" dirty="0"/>
              <a:t> member du </a:t>
            </a:r>
            <a:r>
              <a:rPr lang="en-US" dirty="0" err="1"/>
              <a:t>groupe</a:t>
            </a:r>
            <a:r>
              <a:rPr lang="en-US" dirty="0"/>
              <a:t> </a:t>
            </a:r>
            <a:r>
              <a:rPr lang="en-US" b="1" dirty="0"/>
              <a:t>Exchange Trusted Subsystem</a:t>
            </a:r>
            <a:r>
              <a:rPr lang="en-US" dirty="0"/>
              <a:t>.</a:t>
            </a:r>
          </a:p>
          <a:p>
            <a:endParaRPr lang="en-US" dirty="0"/>
          </a:p>
          <a:p>
            <a:r>
              <a:rPr lang="en-US" dirty="0"/>
              <a:t>2 Types de DAG = DAG </a:t>
            </a:r>
            <a:r>
              <a:rPr lang="en-US" dirty="0" err="1"/>
              <a:t>ip</a:t>
            </a:r>
            <a:r>
              <a:rPr lang="en-US" dirty="0"/>
              <a:t>-based et DAG </a:t>
            </a:r>
            <a:r>
              <a:rPr lang="en-US" dirty="0" err="1"/>
              <a:t>ip</a:t>
            </a:r>
            <a:r>
              <a:rPr lang="en-US" dirty="0"/>
              <a:t>-less</a:t>
            </a:r>
            <a:endParaRPr lang="fr-FR" dirty="0"/>
          </a:p>
        </p:txBody>
      </p:sp>
      <p:sp>
        <p:nvSpPr>
          <p:cNvPr id="4" name="Espace réservé du numéro de diapositive 3">
            <a:extLst>
              <a:ext uri="{FF2B5EF4-FFF2-40B4-BE49-F238E27FC236}">
                <a16:creationId xmlns:a16="http://schemas.microsoft.com/office/drawing/2014/main" id="{EEF7C52E-0A54-BD6F-1D2D-64C750A5F3BD}"/>
              </a:ext>
            </a:extLst>
          </p:cNvPr>
          <p:cNvSpPr>
            <a:spLocks noGrp="1"/>
          </p:cNvSpPr>
          <p:nvPr>
            <p:ph type="sldNum" sz="quarter" idx="5"/>
          </p:nvPr>
        </p:nvSpPr>
        <p:spPr/>
        <p:txBody>
          <a:bodyPr/>
          <a:lstStyle/>
          <a:p>
            <a:pPr rtl="0"/>
            <a:fld id="{6DC51814-3B91-4036-94D2-3977634EE214}" type="slidenum">
              <a:rPr lang="fr-FR" smtClean="0"/>
              <a:t>7</a:t>
            </a:fld>
            <a:endParaRPr lang="fr-FR"/>
          </a:p>
        </p:txBody>
      </p:sp>
    </p:spTree>
    <p:extLst>
      <p:ext uri="{BB962C8B-B14F-4D97-AF65-F5344CB8AC3E}">
        <p14:creationId xmlns:p14="http://schemas.microsoft.com/office/powerpoint/2010/main" val="3139423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951F3-0BC0-409E-28BB-2C96722D1D3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FA6FEF-8B7F-690D-5339-3488390C21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7658DE5-A77E-FA61-7455-05C80FED52F8}"/>
              </a:ext>
            </a:extLst>
          </p:cNvPr>
          <p:cNvSpPr>
            <a:spLocks noGrp="1"/>
          </p:cNvSpPr>
          <p:nvPr>
            <p:ph type="body" idx="1"/>
          </p:nvPr>
        </p:nvSpPr>
        <p:spPr/>
        <p:txBody>
          <a:bodyPr/>
          <a:lstStyle/>
          <a:p>
            <a:r>
              <a:rPr lang="fr-FR" dirty="0"/>
              <a:t>Ici DAG </a:t>
            </a:r>
            <a:r>
              <a:rPr lang="fr-FR" dirty="0" err="1"/>
              <a:t>ip-less</a:t>
            </a:r>
            <a:r>
              <a:rPr lang="fr-FR" dirty="0"/>
              <a:t> = adresse broadcast = utilise la même carte réseau que l’</a:t>
            </a:r>
            <a:r>
              <a:rPr lang="fr-FR" dirty="0" err="1"/>
              <a:t>acces</a:t>
            </a:r>
            <a:r>
              <a:rPr lang="fr-FR" dirty="0"/>
              <a:t> </a:t>
            </a:r>
            <a:r>
              <a:rPr lang="fr-FR" dirty="0" err="1"/>
              <a:t>mailbox</a:t>
            </a:r>
            <a:r>
              <a:rPr lang="fr-FR" dirty="0"/>
              <a:t> / </a:t>
            </a:r>
            <a:r>
              <a:rPr lang="fr-FR" dirty="0" err="1"/>
              <a:t>smtp</a:t>
            </a:r>
            <a:endParaRPr lang="fr-FR" dirty="0"/>
          </a:p>
        </p:txBody>
      </p:sp>
      <p:sp>
        <p:nvSpPr>
          <p:cNvPr id="4" name="Espace réservé du numéro de diapositive 3">
            <a:extLst>
              <a:ext uri="{FF2B5EF4-FFF2-40B4-BE49-F238E27FC236}">
                <a16:creationId xmlns:a16="http://schemas.microsoft.com/office/drawing/2014/main" id="{E2CE6593-BBBD-DFC2-7C48-ABD9C8350F25}"/>
              </a:ext>
            </a:extLst>
          </p:cNvPr>
          <p:cNvSpPr>
            <a:spLocks noGrp="1"/>
          </p:cNvSpPr>
          <p:nvPr>
            <p:ph type="sldNum" sz="quarter" idx="5"/>
          </p:nvPr>
        </p:nvSpPr>
        <p:spPr/>
        <p:txBody>
          <a:bodyPr/>
          <a:lstStyle/>
          <a:p>
            <a:pPr rtl="0"/>
            <a:fld id="{6DC51814-3B91-4036-94D2-3977634EE214}" type="slidenum">
              <a:rPr lang="fr-FR" smtClean="0"/>
              <a:t>8</a:t>
            </a:fld>
            <a:endParaRPr lang="fr-FR"/>
          </a:p>
        </p:txBody>
      </p:sp>
    </p:spTree>
    <p:extLst>
      <p:ext uri="{BB962C8B-B14F-4D97-AF65-F5344CB8AC3E}">
        <p14:creationId xmlns:p14="http://schemas.microsoft.com/office/powerpoint/2010/main" val="3095404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F8C86-B944-10E9-C374-A015F2385E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DA131B-6D8D-A759-8493-90ECAB71EA8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5055D54-39D7-DF04-F163-C2647DD23461}"/>
              </a:ext>
            </a:extLst>
          </p:cNvPr>
          <p:cNvSpPr>
            <a:spLocks noGrp="1"/>
          </p:cNvSpPr>
          <p:nvPr>
            <p:ph type="body" idx="1"/>
          </p:nvPr>
        </p:nvSpPr>
        <p:spPr/>
        <p:txBody>
          <a:bodyPr/>
          <a:lstStyle/>
          <a:p>
            <a:r>
              <a:rPr lang="fr-FR" dirty="0"/>
              <a:t>Ajout des 2 serveurs exchange dans le DAG</a:t>
            </a:r>
          </a:p>
        </p:txBody>
      </p:sp>
      <p:sp>
        <p:nvSpPr>
          <p:cNvPr id="4" name="Espace réservé du numéro de diapositive 3">
            <a:extLst>
              <a:ext uri="{FF2B5EF4-FFF2-40B4-BE49-F238E27FC236}">
                <a16:creationId xmlns:a16="http://schemas.microsoft.com/office/drawing/2014/main" id="{9D73ED3A-26D3-1903-5F29-BE7E9FCD9A92}"/>
              </a:ext>
            </a:extLst>
          </p:cNvPr>
          <p:cNvSpPr>
            <a:spLocks noGrp="1"/>
          </p:cNvSpPr>
          <p:nvPr>
            <p:ph type="sldNum" sz="quarter" idx="5"/>
          </p:nvPr>
        </p:nvSpPr>
        <p:spPr/>
        <p:txBody>
          <a:bodyPr/>
          <a:lstStyle/>
          <a:p>
            <a:pPr rtl="0"/>
            <a:fld id="{6DC51814-3B91-4036-94D2-3977634EE214}" type="slidenum">
              <a:rPr lang="fr-FR" smtClean="0"/>
              <a:t>9</a:t>
            </a:fld>
            <a:endParaRPr lang="fr-FR"/>
          </a:p>
        </p:txBody>
      </p:sp>
    </p:spTree>
    <p:extLst>
      <p:ext uri="{BB962C8B-B14F-4D97-AF65-F5344CB8AC3E}">
        <p14:creationId xmlns:p14="http://schemas.microsoft.com/office/powerpoint/2010/main" val="176249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image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4448175"/>
          </a:xfrm>
          <a:solidFill>
            <a:schemeClr val="bg1">
              <a:lumMod val="95000"/>
            </a:schemeClr>
          </a:solidFill>
        </p:spPr>
        <p:txBody>
          <a:bodyPr rtlCol="0">
            <a:normAutofit/>
          </a:bodyPr>
          <a:lstStyle>
            <a:lvl1pPr marL="0" indent="0" algn="ctr">
              <a:buNone/>
              <a:defRPr sz="1800"/>
            </a:lvl1pPr>
          </a:lstStyle>
          <a:p>
            <a:pPr rtl="0"/>
            <a:r>
              <a:rPr lang="fr-FR" noProof="0"/>
              <a:t>Cliquez sur l’icône pour ajouter une image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rtlCol="0" anchor="ctr"/>
          <a:lstStyle>
            <a:lvl1pPr algn="ctr">
              <a:defRPr sz="6000">
                <a:solidFill>
                  <a:schemeClr val="bg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rtlCol="0"/>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rtlCol="0" anchor="ctr">
            <a:noAutofit/>
          </a:bodyPr>
          <a:lstStyle>
            <a:lvl1pPr>
              <a:defRPr sz="54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FCE87C6E-3441-429B-A81D-87F8344C068B}"/>
              </a:ext>
            </a:extLst>
          </p:cNvPr>
          <p:cNvSpPr>
            <a:spLocks noGrp="1"/>
          </p:cNvSpPr>
          <p:nvPr>
            <p:ph idx="1" hasCustomPrompt="1"/>
          </p:nvPr>
        </p:nvSpPr>
        <p:spPr>
          <a:xfrm>
            <a:off x="6096000" y="476250"/>
            <a:ext cx="5795963"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au numéro de diapositive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13" name="Espace réservé d’image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rtlCol="0" anchor="b">
            <a:noAutofit/>
          </a:bodyPr>
          <a:lstStyle>
            <a:lvl1pPr>
              <a:defRPr sz="40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FCE87C6E-3441-429B-A81D-87F8344C068B}"/>
              </a:ext>
            </a:extLst>
          </p:cNvPr>
          <p:cNvSpPr>
            <a:spLocks noGrp="1"/>
          </p:cNvSpPr>
          <p:nvPr>
            <p:ph idx="1" hasCustomPrompt="1"/>
          </p:nvPr>
        </p:nvSpPr>
        <p:spPr>
          <a:xfrm>
            <a:off x="6619198" y="3073967"/>
            <a:ext cx="5272764"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13" name="Espace réservé d’image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rtlCol="0" anchor="ctr">
            <a:noAutofit/>
          </a:bodyPr>
          <a:lstStyle>
            <a:lvl1pPr>
              <a:defRPr sz="40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FCE87C6E-3441-429B-A81D-87F8344C068B}"/>
              </a:ext>
            </a:extLst>
          </p:cNvPr>
          <p:cNvSpPr>
            <a:spLocks noGrp="1"/>
          </p:cNvSpPr>
          <p:nvPr>
            <p:ph idx="1" hasCustomPrompt="1"/>
          </p:nvPr>
        </p:nvSpPr>
        <p:spPr>
          <a:xfrm>
            <a:off x="7489370" y="1783832"/>
            <a:ext cx="4402592" cy="3290338"/>
          </a:xfrm>
        </p:spPr>
        <p:txBody>
          <a:bodyPr rtlCol="0" anchor="ctr">
            <a:normAutofit/>
          </a:bodyPr>
          <a:lstStyle>
            <a:lvl1pPr>
              <a:defRPr sz="2000"/>
            </a:lvl1pPr>
            <a:lvl2pPr>
              <a:defRPr sz="1800"/>
            </a:lvl2pPr>
            <a:lvl3pPr>
              <a:defRPr sz="1600"/>
            </a:lvl3pPr>
            <a:lvl4pPr>
              <a:defRPr sz="1400"/>
            </a:lvl4pPr>
            <a:lvl5pPr>
              <a:defRPr sz="14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au numéro de diapositive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13" name="Espace réservé d’image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rtlCol="0" anchor="ctr"/>
          <a:lstStyle>
            <a:lvl1pPr>
              <a:defRPr sz="6000">
                <a:solidFill>
                  <a:schemeClr val="bg1"/>
                </a:solidFill>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E6F2E6F7-3BE5-4484-A73E-3EFDB7348BB5}"/>
              </a:ext>
            </a:extLst>
          </p:cNvPr>
          <p:cNvSpPr>
            <a:spLocks noGrp="1"/>
          </p:cNvSpPr>
          <p:nvPr>
            <p:ph type="body" idx="1" hasCustomPrompt="1"/>
          </p:nvPr>
        </p:nvSpPr>
        <p:spPr>
          <a:xfrm>
            <a:off x="831850" y="3968071"/>
            <a:ext cx="10515600" cy="805542"/>
          </a:xfrm>
        </p:spPr>
        <p:txBody>
          <a:bodyPr rtlCol="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a:t>
            </a:r>
          </a:p>
        </p:txBody>
      </p:sp>
      <p:sp>
        <p:nvSpPr>
          <p:cNvPr id="6" name="Espace réservé du numéro de diapositive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n-têt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 name="Espace réservé d’image 6">
            <a:extLst>
              <a:ext uri="{FF2B5EF4-FFF2-40B4-BE49-F238E27FC236}">
                <a16:creationId xmlns:a16="http://schemas.microsoft.com/office/drawing/2014/main" id="{391EAACA-1322-4E60-917E-C7408F539D5D}"/>
              </a:ext>
            </a:extLst>
          </p:cNvPr>
          <p:cNvSpPr>
            <a:spLocks noGrp="1"/>
          </p:cNvSpPr>
          <p:nvPr>
            <p:ph type="pic" sz="quarter" idx="13" hasCustomPrompt="1"/>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2" name="Titr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rtlCol="0" anchor="ctr"/>
          <a:lstStyle>
            <a:lvl1pPr>
              <a:defRPr sz="6000">
                <a:solidFill>
                  <a:schemeClr val="bg1"/>
                </a:solidFill>
              </a:defRPr>
            </a:lvl1pPr>
          </a:lstStyle>
          <a:p>
            <a:pPr rtl="0"/>
            <a:r>
              <a:rPr lang="fr-FR" noProof="0"/>
              <a:t>Modifiez le style du titre</a:t>
            </a:r>
          </a:p>
        </p:txBody>
      </p:sp>
      <p:sp>
        <p:nvSpPr>
          <p:cNvPr id="6" name="Espace réservé au numéro de diapositive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12" name="Forme libre : Form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En-têt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3" name="Espace réservé d’image 32">
            <a:extLst>
              <a:ext uri="{FF2B5EF4-FFF2-40B4-BE49-F238E27FC236}">
                <a16:creationId xmlns:a16="http://schemas.microsoft.com/office/drawing/2014/main" id="{2DB7CFEB-6952-4BC3-B9E0-0C382490F9E6}"/>
              </a:ext>
            </a:extLst>
          </p:cNvPr>
          <p:cNvSpPr>
            <a:spLocks noGrp="1"/>
          </p:cNvSpPr>
          <p:nvPr>
            <p:ph type="pic" sz="quarter" idx="13" hasCustomPrompt="1"/>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rtl="0">
              <a:buNone/>
            </a:pPr>
            <a:r>
              <a:rPr lang="fr-FR" noProof="0"/>
              <a:t>Cliquez sur l’icône pour ajouter une image</a:t>
            </a:r>
          </a:p>
        </p:txBody>
      </p:sp>
      <p:sp>
        <p:nvSpPr>
          <p:cNvPr id="2" name="Titr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rtlCol="0" anchor="ctr"/>
          <a:lstStyle>
            <a:lvl1pPr>
              <a:defRPr sz="6000">
                <a:solidFill>
                  <a:schemeClr val="accent5"/>
                </a:solidFill>
              </a:defRPr>
            </a:lvl1pPr>
          </a:lstStyle>
          <a:p>
            <a:pPr rtl="0"/>
            <a:r>
              <a:rPr lang="fr-FR" noProof="0"/>
              <a:t>Modifiez le style du titre</a:t>
            </a:r>
          </a:p>
        </p:txBody>
      </p:sp>
      <p:sp>
        <p:nvSpPr>
          <p:cNvPr id="6" name="Espace réservé du numéro de diapositive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En-têt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rtlCol="0" anchor="ctr"/>
          <a:lstStyle>
            <a:lvl1pPr>
              <a:defRPr sz="6000">
                <a:solidFill>
                  <a:schemeClr val="tx1"/>
                </a:solidFill>
              </a:defRPr>
            </a:lvl1pPr>
          </a:lstStyle>
          <a:p>
            <a:pPr rtl="0"/>
            <a:r>
              <a:rPr lang="fr-FR" noProof="0"/>
              <a:t>Modifiez le style du titre</a:t>
            </a:r>
          </a:p>
        </p:txBody>
      </p:sp>
      <p:sp>
        <p:nvSpPr>
          <p:cNvPr id="6" name="Espace réservé du numéro de diapositive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3" name="Espace réservé d’image 32">
            <a:extLst>
              <a:ext uri="{FF2B5EF4-FFF2-40B4-BE49-F238E27FC236}">
                <a16:creationId xmlns:a16="http://schemas.microsoft.com/office/drawing/2014/main" id="{B5D335A5-A601-4D8A-AEF5-F34792FF565A}"/>
              </a:ext>
            </a:extLst>
          </p:cNvPr>
          <p:cNvSpPr>
            <a:spLocks noGrp="1"/>
          </p:cNvSpPr>
          <p:nvPr>
            <p:ph type="pic" sz="quarter" idx="21" hasCustomPrompt="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rtl="0">
              <a:buNone/>
            </a:pPr>
            <a:r>
              <a:rPr lang="fr-FR" noProof="0"/>
              <a:t>Cliquez sur l’icône pour ajouter une image</a:t>
            </a:r>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En-têt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rtlCol="0" anchor="ctr"/>
          <a:lstStyle>
            <a:lvl1pPr algn="ctr">
              <a:defRPr sz="6000">
                <a:solidFill>
                  <a:schemeClr val="accent1"/>
                </a:solidFill>
              </a:defRPr>
            </a:lvl1pPr>
          </a:lstStyle>
          <a:p>
            <a:pPr rtl="0"/>
            <a:r>
              <a:rPr lang="fr-FR" noProof="0"/>
              <a:t>Modifiez le style du titre</a:t>
            </a:r>
          </a:p>
        </p:txBody>
      </p:sp>
      <p:sp>
        <p:nvSpPr>
          <p:cNvPr id="6" name="Espace réservé du numéro de diapositive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Espace réservé d’image 6">
            <a:extLst>
              <a:ext uri="{FF2B5EF4-FFF2-40B4-BE49-F238E27FC236}">
                <a16:creationId xmlns:a16="http://schemas.microsoft.com/office/drawing/2014/main" id="{230D70C6-13FD-45D4-8FB6-26C56B8FF2D4}"/>
              </a:ext>
            </a:extLst>
          </p:cNvPr>
          <p:cNvSpPr>
            <a:spLocks noGrp="1"/>
          </p:cNvSpPr>
          <p:nvPr>
            <p:ph type="pic" sz="quarter" idx="13" hasCustomPrompt="1"/>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fr-FR" noProof="0"/>
              <a:t>Modifiez le style du titre</a:t>
            </a:r>
          </a:p>
        </p:txBody>
      </p:sp>
      <p:sp>
        <p:nvSpPr>
          <p:cNvPr id="3" name="Espace réservé du contenu 2">
            <a:extLst>
              <a:ext uri="{FF2B5EF4-FFF2-40B4-BE49-F238E27FC236}">
                <a16:creationId xmlns:a16="http://schemas.microsoft.com/office/drawing/2014/main" id="{3E60534E-DE82-45F4-8E2E-DA97F169177F}"/>
              </a:ext>
            </a:extLst>
          </p:cNvPr>
          <p:cNvSpPr>
            <a:spLocks noGrp="1"/>
          </p:cNvSpPr>
          <p:nvPr>
            <p:ph sz="half" idx="1" hasCustomPrompt="1"/>
          </p:nvPr>
        </p:nvSpPr>
        <p:spPr>
          <a:xfrm>
            <a:off x="581026" y="1724025"/>
            <a:ext cx="314325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23F1116B-C8B0-450D-83F6-49C4ABB22CCD}"/>
              </a:ext>
            </a:extLst>
          </p:cNvPr>
          <p:cNvSpPr>
            <a:spLocks noGrp="1"/>
          </p:cNvSpPr>
          <p:nvPr>
            <p:ph sz="half" idx="2" hasCustomPrompt="1"/>
          </p:nvPr>
        </p:nvSpPr>
        <p:spPr>
          <a:xfrm>
            <a:off x="8451282" y="1712119"/>
            <a:ext cx="314280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u numéro de diapositive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8" name="Espace réservé d’image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fr-FR" noProof="0"/>
              <a:t>Modifiez le style du titre</a:t>
            </a:r>
          </a:p>
        </p:txBody>
      </p:sp>
      <p:sp>
        <p:nvSpPr>
          <p:cNvPr id="4" name="Espace réservé du contenu 3">
            <a:extLst>
              <a:ext uri="{FF2B5EF4-FFF2-40B4-BE49-F238E27FC236}">
                <a16:creationId xmlns:a16="http://schemas.microsoft.com/office/drawing/2014/main" id="{23F1116B-C8B0-450D-83F6-49C4ABB22CCD}"/>
              </a:ext>
            </a:extLst>
          </p:cNvPr>
          <p:cNvSpPr>
            <a:spLocks noGrp="1"/>
          </p:cNvSpPr>
          <p:nvPr>
            <p:ph sz="half" idx="2" hasCustomPrompt="1"/>
          </p:nvPr>
        </p:nvSpPr>
        <p:spPr>
          <a:xfrm>
            <a:off x="6383054" y="1357414"/>
            <a:ext cx="5255193" cy="240486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u numéro de diapositive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8" name="Espace réservé d’image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1" name="Espace réservé d’image 6">
            <a:extLst>
              <a:ext uri="{FF2B5EF4-FFF2-40B4-BE49-F238E27FC236}">
                <a16:creationId xmlns:a16="http://schemas.microsoft.com/office/drawing/2014/main" id="{B9795E85-7B91-41BB-9DF4-A4893AA48FFA}"/>
              </a:ext>
            </a:extLst>
          </p:cNvPr>
          <p:cNvSpPr>
            <a:spLocks noGrp="1"/>
          </p:cNvSpPr>
          <p:nvPr>
            <p:ph type="pic" sz="quarter" idx="14" hasCustomPrompt="1"/>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du contenu 2">
            <a:extLst>
              <a:ext uri="{FF2B5EF4-FFF2-40B4-BE49-F238E27FC236}">
                <a16:creationId xmlns:a16="http://schemas.microsoft.com/office/drawing/2014/main" id="{3E60534E-DE82-45F4-8E2E-DA97F169177F}"/>
              </a:ext>
            </a:extLst>
          </p:cNvPr>
          <p:cNvSpPr>
            <a:spLocks noGrp="1"/>
          </p:cNvSpPr>
          <p:nvPr>
            <p:ph sz="half" idx="1" hasCustomPrompt="1"/>
          </p:nvPr>
        </p:nvSpPr>
        <p:spPr>
          <a:xfrm>
            <a:off x="622406" y="3848474"/>
            <a:ext cx="5256000" cy="24048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image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571500" y="0"/>
            <a:ext cx="6034088" cy="6857999"/>
          </a:xfrm>
          <a:solidFill>
            <a:schemeClr val="bg1">
              <a:lumMod val="95000"/>
            </a:schemeClr>
          </a:solidFill>
        </p:spPr>
        <p:txBody>
          <a:bodyPr rtlCol="0">
            <a:normAutofit/>
          </a:bodyPr>
          <a:lstStyle>
            <a:lvl1pPr marL="0" indent="0" algn="ctr">
              <a:buNone/>
              <a:defRPr sz="1800"/>
            </a:lvl1pPr>
          </a:lstStyle>
          <a:p>
            <a:pPr rtl="0"/>
            <a:r>
              <a:rPr lang="fr-FR" noProof="0"/>
              <a:t>Cliquez sur l’icône pour ajouter une image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rtlCol="0" anchor="b"/>
          <a:lstStyle>
            <a:lvl1pPr algn="l">
              <a:defRPr sz="6000">
                <a:solidFill>
                  <a:schemeClr val="bg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fr-FR" noProof="0"/>
              <a:t>Modifiez le style du titre</a:t>
            </a:r>
          </a:p>
        </p:txBody>
      </p:sp>
      <p:sp>
        <p:nvSpPr>
          <p:cNvPr id="7" name="Espace réservé du numéro de diapositive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8" name="Espace réservé d’image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u contenu 3">
            <a:extLst>
              <a:ext uri="{FF2B5EF4-FFF2-40B4-BE49-F238E27FC236}">
                <a16:creationId xmlns:a16="http://schemas.microsoft.com/office/drawing/2014/main" id="{23F1116B-C8B0-450D-83F6-49C4ABB22CCD}"/>
              </a:ext>
            </a:extLst>
          </p:cNvPr>
          <p:cNvSpPr>
            <a:spLocks noGrp="1"/>
          </p:cNvSpPr>
          <p:nvPr>
            <p:ph sz="half" idx="2" hasCustomPrompt="1"/>
          </p:nvPr>
        </p:nvSpPr>
        <p:spPr>
          <a:xfrm>
            <a:off x="6383054" y="3808206"/>
            <a:ext cx="5255193" cy="240486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du contenu 2">
            <a:extLst>
              <a:ext uri="{FF2B5EF4-FFF2-40B4-BE49-F238E27FC236}">
                <a16:creationId xmlns:a16="http://schemas.microsoft.com/office/drawing/2014/main" id="{3E60534E-DE82-45F4-8E2E-DA97F169177F}"/>
              </a:ext>
            </a:extLst>
          </p:cNvPr>
          <p:cNvSpPr>
            <a:spLocks noGrp="1"/>
          </p:cNvSpPr>
          <p:nvPr>
            <p:ph sz="half" idx="1" hasCustomPrompt="1"/>
          </p:nvPr>
        </p:nvSpPr>
        <p:spPr>
          <a:xfrm>
            <a:off x="622406" y="3808236"/>
            <a:ext cx="5256000" cy="24048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6" name="Connecteur droit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Deux contenu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rtlCol="0" anchor="b">
            <a:noAutofit/>
          </a:bodyPr>
          <a:lstStyle>
            <a:lvl1pPr>
              <a:defRPr sz="3600"/>
            </a:lvl1pPr>
          </a:lstStyle>
          <a:p>
            <a:pPr rtl="0"/>
            <a:r>
              <a:rPr lang="fr-FR" noProof="0"/>
              <a:t>Modifiez le style du titre</a:t>
            </a:r>
          </a:p>
        </p:txBody>
      </p:sp>
      <p:sp>
        <p:nvSpPr>
          <p:cNvPr id="7" name="Espace réservé du numéro de diapositive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4" name="Espace réservé du contenu 3">
            <a:extLst>
              <a:ext uri="{FF2B5EF4-FFF2-40B4-BE49-F238E27FC236}">
                <a16:creationId xmlns:a16="http://schemas.microsoft.com/office/drawing/2014/main" id="{23F1116B-C8B0-450D-83F6-49C4ABB22CCD}"/>
              </a:ext>
            </a:extLst>
          </p:cNvPr>
          <p:cNvSpPr>
            <a:spLocks noGrp="1"/>
          </p:cNvSpPr>
          <p:nvPr>
            <p:ph sz="half" idx="2" hasCustomPrompt="1"/>
          </p:nvPr>
        </p:nvSpPr>
        <p:spPr>
          <a:xfrm>
            <a:off x="3609563" y="3118775"/>
            <a:ext cx="2927311" cy="3081999"/>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du contenu 2">
            <a:extLst>
              <a:ext uri="{FF2B5EF4-FFF2-40B4-BE49-F238E27FC236}">
                <a16:creationId xmlns:a16="http://schemas.microsoft.com/office/drawing/2014/main" id="{3E60534E-DE82-45F4-8E2E-DA97F169177F}"/>
              </a:ext>
            </a:extLst>
          </p:cNvPr>
          <p:cNvSpPr>
            <a:spLocks noGrp="1"/>
          </p:cNvSpPr>
          <p:nvPr>
            <p:ph sz="half" idx="1" hasCustomPrompt="1"/>
          </p:nvPr>
        </p:nvSpPr>
        <p:spPr>
          <a:xfrm>
            <a:off x="371475" y="3118776"/>
            <a:ext cx="2926800" cy="3081922"/>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25" name="Espace réservé d’image 24">
            <a:extLst>
              <a:ext uri="{FF2B5EF4-FFF2-40B4-BE49-F238E27FC236}">
                <a16:creationId xmlns:a16="http://schemas.microsoft.com/office/drawing/2014/main" id="{84421AF3-217F-49BD-BF47-1140F3F445D8}"/>
              </a:ext>
            </a:extLst>
          </p:cNvPr>
          <p:cNvSpPr>
            <a:spLocks noGrp="1"/>
          </p:cNvSpPr>
          <p:nvPr>
            <p:ph type="pic" sz="quarter" idx="15" hasCustomPrompt="1"/>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rtl="0">
              <a:buNone/>
            </a:pPr>
            <a:r>
              <a:rPr lang="fr-FR" noProof="0"/>
              <a:t>Cliquez sur l’icône pour ajouter une image</a:t>
            </a:r>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23" name="Connecteur droit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eux contenu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Espace réservé d’image 6">
            <a:extLst>
              <a:ext uri="{FF2B5EF4-FFF2-40B4-BE49-F238E27FC236}">
                <a16:creationId xmlns:a16="http://schemas.microsoft.com/office/drawing/2014/main" id="{73E3AB81-FB3C-492F-8AB9-CFC37EECCEE7}"/>
              </a:ext>
            </a:extLst>
          </p:cNvPr>
          <p:cNvSpPr>
            <a:spLocks noGrp="1"/>
          </p:cNvSpPr>
          <p:nvPr>
            <p:ph type="pic" sz="quarter" idx="13" hasCustomPrompt="1"/>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rtlCol="0" anchor="ctr">
            <a:noAutofit/>
          </a:bodyPr>
          <a:lstStyle>
            <a:lvl1pPr algn="ctr">
              <a:defRPr sz="3600"/>
            </a:lvl1pPr>
          </a:lstStyle>
          <a:p>
            <a:pPr rtl="0"/>
            <a:r>
              <a:rPr lang="fr-FR" noProof="0"/>
              <a:t>Modifiez le style du titre</a:t>
            </a:r>
          </a:p>
        </p:txBody>
      </p:sp>
      <p:sp>
        <p:nvSpPr>
          <p:cNvPr id="7" name="Espace réservé du numéro de diapositive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4" name="Espace réservé du contenu 3">
            <a:extLst>
              <a:ext uri="{FF2B5EF4-FFF2-40B4-BE49-F238E27FC236}">
                <a16:creationId xmlns:a16="http://schemas.microsoft.com/office/drawing/2014/main" id="{23F1116B-C8B0-450D-83F6-49C4ABB22CCD}"/>
              </a:ext>
            </a:extLst>
          </p:cNvPr>
          <p:cNvSpPr>
            <a:spLocks noGrp="1"/>
          </p:cNvSpPr>
          <p:nvPr>
            <p:ph sz="half" idx="2" hasCustomPrompt="1"/>
          </p:nvPr>
        </p:nvSpPr>
        <p:spPr>
          <a:xfrm>
            <a:off x="6328091" y="2424864"/>
            <a:ext cx="4132800" cy="28332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du contenu 2">
            <a:extLst>
              <a:ext uri="{FF2B5EF4-FFF2-40B4-BE49-F238E27FC236}">
                <a16:creationId xmlns:a16="http://schemas.microsoft.com/office/drawing/2014/main" id="{3E60534E-DE82-45F4-8E2E-DA97F169177F}"/>
              </a:ext>
            </a:extLst>
          </p:cNvPr>
          <p:cNvSpPr>
            <a:spLocks noGrp="1"/>
          </p:cNvSpPr>
          <p:nvPr>
            <p:ph sz="half" idx="1" hasCustomPrompt="1"/>
          </p:nvPr>
        </p:nvSpPr>
        <p:spPr>
          <a:xfrm>
            <a:off x="1722820" y="2424864"/>
            <a:ext cx="4131850" cy="2832101"/>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 name="Espace réservé d’image 6">
            <a:extLst>
              <a:ext uri="{FF2B5EF4-FFF2-40B4-BE49-F238E27FC236}">
                <a16:creationId xmlns:a16="http://schemas.microsoft.com/office/drawing/2014/main" id="{DE438B2E-01A6-453B-928D-97D98438168E}"/>
              </a:ext>
            </a:extLst>
          </p:cNvPr>
          <p:cNvSpPr>
            <a:spLocks noGrp="1"/>
          </p:cNvSpPr>
          <p:nvPr>
            <p:ph type="pic" sz="quarter" idx="13" hasCustomPrompt="1"/>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7" name="Espace réservé d’image 26">
            <a:extLst>
              <a:ext uri="{FF2B5EF4-FFF2-40B4-BE49-F238E27FC236}">
                <a16:creationId xmlns:a16="http://schemas.microsoft.com/office/drawing/2014/main" id="{404FC023-3732-4036-B4DA-F34DC453036D}"/>
              </a:ext>
            </a:extLst>
          </p:cNvPr>
          <p:cNvSpPr>
            <a:spLocks noGrp="1"/>
          </p:cNvSpPr>
          <p:nvPr>
            <p:ph type="pic" sz="quarter" idx="13" hasCustomPrompt="1"/>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rtl="0">
              <a:buNone/>
            </a:pPr>
            <a:r>
              <a:rPr lang="fr-FR" noProof="0"/>
              <a:t>Cliquez sur l’icône pour ajouter une image</a:t>
            </a:r>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V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image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5" name="Espace réservé d’image 6">
            <a:extLst>
              <a:ext uri="{FF2B5EF4-FFF2-40B4-BE49-F238E27FC236}">
                <a16:creationId xmlns:a16="http://schemas.microsoft.com/office/drawing/2014/main" id="{D9C7DFC2-3A77-4761-A9AF-98963C5CCA07}"/>
              </a:ext>
            </a:extLst>
          </p:cNvPr>
          <p:cNvSpPr>
            <a:spLocks noGrp="1"/>
          </p:cNvSpPr>
          <p:nvPr>
            <p:ph type="pic" sz="quarter" idx="14" hasCustomPrompt="1"/>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6" name="Espace réservé d’image 6">
            <a:extLst>
              <a:ext uri="{FF2B5EF4-FFF2-40B4-BE49-F238E27FC236}">
                <a16:creationId xmlns:a16="http://schemas.microsoft.com/office/drawing/2014/main" id="{3F6FD22A-5FDA-45EC-BE49-3C0E30A397B0}"/>
              </a:ext>
            </a:extLst>
          </p:cNvPr>
          <p:cNvSpPr>
            <a:spLocks noGrp="1"/>
          </p:cNvSpPr>
          <p:nvPr>
            <p:ph type="pic" sz="quarter" idx="15" hasCustomPrompt="1"/>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7" name="Espace réservé d’image 6">
            <a:extLst>
              <a:ext uri="{FF2B5EF4-FFF2-40B4-BE49-F238E27FC236}">
                <a16:creationId xmlns:a16="http://schemas.microsoft.com/office/drawing/2014/main" id="{B64BDA74-9644-41EB-984D-939D27B60F3F}"/>
              </a:ext>
            </a:extLst>
          </p:cNvPr>
          <p:cNvSpPr>
            <a:spLocks noGrp="1"/>
          </p:cNvSpPr>
          <p:nvPr>
            <p:ph type="pic" sz="quarter" idx="16" hasCustomPrompt="1"/>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V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image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grpSp>
        <p:nvGrpSpPr>
          <p:cNvPr id="2" name="Groupe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V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image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fr-FR" noProof="0"/>
              <a:t>Modifiez le style du titre</a:t>
            </a:r>
          </a:p>
        </p:txBody>
      </p:sp>
      <p:sp>
        <p:nvSpPr>
          <p:cNvPr id="9" name="Espace réservé du numéro de diapositive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8" name="Espace réservé d’image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du texte 2">
            <a:extLst>
              <a:ext uri="{FF2B5EF4-FFF2-40B4-BE49-F238E27FC236}">
                <a16:creationId xmlns:a16="http://schemas.microsoft.com/office/drawing/2014/main" id="{9DA658D4-2F70-44A3-A7C3-BF6A1D7BE2A9}"/>
              </a:ext>
            </a:extLst>
          </p:cNvPr>
          <p:cNvSpPr>
            <a:spLocks noGrp="1"/>
          </p:cNvSpPr>
          <p:nvPr>
            <p:ph type="body" idx="1" hasCustomPrompt="1"/>
          </p:nvPr>
        </p:nvSpPr>
        <p:spPr>
          <a:xfrm>
            <a:off x="3004445" y="1330963"/>
            <a:ext cx="2986019" cy="1076636"/>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u contenu 3">
            <a:extLst>
              <a:ext uri="{FF2B5EF4-FFF2-40B4-BE49-F238E27FC236}">
                <a16:creationId xmlns:a16="http://schemas.microsoft.com/office/drawing/2014/main" id="{CDF57B0C-62A3-4053-936D-9841C7D76D8B}"/>
              </a:ext>
            </a:extLst>
          </p:cNvPr>
          <p:cNvSpPr>
            <a:spLocks noGrp="1"/>
          </p:cNvSpPr>
          <p:nvPr>
            <p:ph sz="half" idx="2" hasCustomPrompt="1"/>
          </p:nvPr>
        </p:nvSpPr>
        <p:spPr>
          <a:xfrm>
            <a:off x="3004445" y="2623930"/>
            <a:ext cx="2986019" cy="3448880"/>
          </a:xfrm>
        </p:spPr>
        <p:txBody>
          <a:bodyPr rtlCol="0">
            <a:normAutofit/>
          </a:bodyPr>
          <a:lstStyle>
            <a:lvl1pPr>
              <a:defRPr sz="1800"/>
            </a:lvl1pPr>
            <a:lvl2pPr>
              <a:defRPr sz="1600"/>
            </a:lvl2pPr>
            <a:lvl3pPr>
              <a:defRPr sz="1400"/>
            </a:lvl3pPr>
            <a:lvl4pPr>
              <a:defRPr sz="1200"/>
            </a:lvl4pPr>
            <a:lvl5pPr>
              <a:defRPr sz="12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image 6">
            <a:extLst>
              <a:ext uri="{FF2B5EF4-FFF2-40B4-BE49-F238E27FC236}">
                <a16:creationId xmlns:a16="http://schemas.microsoft.com/office/drawing/2014/main" id="{F36B08A9-4F2C-4D72-A755-CBF0DAD5A4FC}"/>
              </a:ext>
            </a:extLst>
          </p:cNvPr>
          <p:cNvSpPr>
            <a:spLocks noGrp="1"/>
          </p:cNvSpPr>
          <p:nvPr>
            <p:ph type="pic" sz="quarter" idx="14" hasCustomPrompt="1"/>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texte 4">
            <a:extLst>
              <a:ext uri="{FF2B5EF4-FFF2-40B4-BE49-F238E27FC236}">
                <a16:creationId xmlns:a16="http://schemas.microsoft.com/office/drawing/2014/main" id="{BA2A6524-3EAC-4E27-BF8E-8F87E480F902}"/>
              </a:ext>
            </a:extLst>
          </p:cNvPr>
          <p:cNvSpPr>
            <a:spLocks noGrp="1"/>
          </p:cNvSpPr>
          <p:nvPr>
            <p:ph type="body" sz="quarter" idx="3" hasCustomPrompt="1"/>
          </p:nvPr>
        </p:nvSpPr>
        <p:spPr>
          <a:xfrm>
            <a:off x="8786099" y="1333189"/>
            <a:ext cx="2984400" cy="1074410"/>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61FB94EC-1786-4ACB-B9A8-28216C7AB699}"/>
              </a:ext>
            </a:extLst>
          </p:cNvPr>
          <p:cNvSpPr>
            <a:spLocks noGrp="1"/>
          </p:cNvSpPr>
          <p:nvPr>
            <p:ph sz="quarter" idx="4" hasCustomPrompt="1"/>
          </p:nvPr>
        </p:nvSpPr>
        <p:spPr>
          <a:xfrm>
            <a:off x="8786099" y="2623930"/>
            <a:ext cx="2984400" cy="3448881"/>
          </a:xfrm>
        </p:spPr>
        <p:txBody>
          <a:bodyPr rtlCol="0">
            <a:normAutofit/>
          </a:bodyPr>
          <a:lstStyle>
            <a:lvl1pPr>
              <a:defRPr sz="1800"/>
            </a:lvl1pPr>
            <a:lvl2pPr>
              <a:defRPr sz="1600"/>
            </a:lvl2pPr>
            <a:lvl3pPr>
              <a:defRPr sz="1400"/>
            </a:lvl3pPr>
            <a:lvl4pPr>
              <a:defRPr sz="1200"/>
            </a:lvl4pPr>
            <a:lvl5pPr>
              <a:defRPr sz="12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fr-FR" noProof="0"/>
              <a:t>Modifiez le style du titre</a:t>
            </a:r>
          </a:p>
        </p:txBody>
      </p:sp>
      <p:sp>
        <p:nvSpPr>
          <p:cNvPr id="9" name="Espace réservé du numéro de diapositive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8" name="Espace réservé d’image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du texte 2">
            <a:extLst>
              <a:ext uri="{FF2B5EF4-FFF2-40B4-BE49-F238E27FC236}">
                <a16:creationId xmlns:a16="http://schemas.microsoft.com/office/drawing/2014/main" id="{9DA658D4-2F70-44A3-A7C3-BF6A1D7BE2A9}"/>
              </a:ext>
            </a:extLst>
          </p:cNvPr>
          <p:cNvSpPr>
            <a:spLocks noGrp="1"/>
          </p:cNvSpPr>
          <p:nvPr>
            <p:ph type="body" idx="1" hasCustomPrompt="1"/>
          </p:nvPr>
        </p:nvSpPr>
        <p:spPr>
          <a:xfrm>
            <a:off x="483636" y="1330963"/>
            <a:ext cx="2986019" cy="1076636"/>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u contenu 3">
            <a:extLst>
              <a:ext uri="{FF2B5EF4-FFF2-40B4-BE49-F238E27FC236}">
                <a16:creationId xmlns:a16="http://schemas.microsoft.com/office/drawing/2014/main" id="{CDF57B0C-62A3-4053-936D-9841C7D76D8B}"/>
              </a:ext>
            </a:extLst>
          </p:cNvPr>
          <p:cNvSpPr>
            <a:spLocks noGrp="1"/>
          </p:cNvSpPr>
          <p:nvPr>
            <p:ph sz="half" idx="2" hasCustomPrompt="1"/>
          </p:nvPr>
        </p:nvSpPr>
        <p:spPr>
          <a:xfrm>
            <a:off x="483636" y="2623930"/>
            <a:ext cx="2986019" cy="3448880"/>
          </a:xfrm>
        </p:spPr>
        <p:txBody>
          <a:bodyPr rtlCol="0">
            <a:normAutofit/>
          </a:bodyPr>
          <a:lstStyle>
            <a:lvl1pPr>
              <a:defRPr sz="1800"/>
            </a:lvl1pPr>
            <a:lvl2pPr>
              <a:defRPr sz="1600"/>
            </a:lvl2pPr>
            <a:lvl3pPr>
              <a:defRPr sz="1400"/>
            </a:lvl3pPr>
            <a:lvl4pPr>
              <a:defRPr sz="1200"/>
            </a:lvl4pPr>
            <a:lvl5pPr>
              <a:defRPr sz="12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texte 4">
            <a:extLst>
              <a:ext uri="{FF2B5EF4-FFF2-40B4-BE49-F238E27FC236}">
                <a16:creationId xmlns:a16="http://schemas.microsoft.com/office/drawing/2014/main" id="{BA2A6524-3EAC-4E27-BF8E-8F87E480F902}"/>
              </a:ext>
            </a:extLst>
          </p:cNvPr>
          <p:cNvSpPr>
            <a:spLocks noGrp="1"/>
          </p:cNvSpPr>
          <p:nvPr>
            <p:ph type="body" sz="quarter" idx="3" hasCustomPrompt="1"/>
          </p:nvPr>
        </p:nvSpPr>
        <p:spPr>
          <a:xfrm>
            <a:off x="3830620" y="1333189"/>
            <a:ext cx="2984400" cy="1074410"/>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61FB94EC-1786-4ACB-B9A8-28216C7AB699}"/>
              </a:ext>
            </a:extLst>
          </p:cNvPr>
          <p:cNvSpPr>
            <a:spLocks noGrp="1"/>
          </p:cNvSpPr>
          <p:nvPr>
            <p:ph sz="quarter" idx="4" hasCustomPrompt="1"/>
          </p:nvPr>
        </p:nvSpPr>
        <p:spPr>
          <a:xfrm>
            <a:off x="3830620" y="2623930"/>
            <a:ext cx="2984400" cy="3448881"/>
          </a:xfrm>
        </p:spPr>
        <p:txBody>
          <a:bodyPr rtlCol="0">
            <a:normAutofit/>
          </a:bodyPr>
          <a:lstStyle>
            <a:lvl1pPr>
              <a:defRPr sz="1800"/>
            </a:lvl1pPr>
            <a:lvl2pPr>
              <a:defRPr sz="1600"/>
            </a:lvl2pPr>
            <a:lvl3pPr>
              <a:defRPr sz="1400"/>
            </a:lvl3pPr>
            <a:lvl4pPr>
              <a:defRPr sz="1200"/>
            </a:lvl4pPr>
            <a:lvl5pPr>
              <a:defRPr sz="12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image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6857999"/>
          </a:xfrm>
          <a:solidFill>
            <a:schemeClr val="bg1">
              <a:lumMod val="95000"/>
            </a:schemeClr>
          </a:solidFill>
        </p:spPr>
        <p:txBody>
          <a:bodyPr rtlCol="0">
            <a:normAutofit/>
          </a:bodyPr>
          <a:lstStyle>
            <a:lvl1pPr marL="0" indent="0" algn="ctr">
              <a:buNone/>
              <a:defRPr sz="1800"/>
            </a:lvl1pPr>
          </a:lstStyle>
          <a:p>
            <a:pPr rtl="0"/>
            <a:r>
              <a:rPr lang="fr-FR" noProof="0"/>
              <a:t>Cliquez sur l’icône pour ajouter une image</a:t>
            </a:r>
          </a:p>
        </p:txBody>
      </p:sp>
      <p:sp>
        <p:nvSpPr>
          <p:cNvPr id="2" name="Titr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rtlCol="0" anchor="b">
            <a:normAutofit/>
          </a:bodyPr>
          <a:lstStyle>
            <a:lvl1pPr algn="ctr">
              <a:defRPr sz="5400">
                <a:solidFill>
                  <a:schemeClr val="tx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fr-FR" noProof="0"/>
              <a:t>Modifiez le style du titre</a:t>
            </a:r>
          </a:p>
        </p:txBody>
      </p:sp>
      <p:sp>
        <p:nvSpPr>
          <p:cNvPr id="9" name="Espace réservé du numéro de diapositive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8" name="Espace réservé d’image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5" name="Espace réservé du texte 4">
            <a:extLst>
              <a:ext uri="{FF2B5EF4-FFF2-40B4-BE49-F238E27FC236}">
                <a16:creationId xmlns:a16="http://schemas.microsoft.com/office/drawing/2014/main" id="{BA2A6524-3EAC-4E27-BF8E-8F87E480F902}"/>
              </a:ext>
            </a:extLst>
          </p:cNvPr>
          <p:cNvSpPr>
            <a:spLocks noGrp="1"/>
          </p:cNvSpPr>
          <p:nvPr>
            <p:ph type="body" sz="quarter" idx="3" hasCustomPrompt="1"/>
          </p:nvPr>
        </p:nvSpPr>
        <p:spPr>
          <a:xfrm>
            <a:off x="6261798" y="2910543"/>
            <a:ext cx="5058000"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61FB94EC-1786-4ACB-B9A8-28216C7AB699}"/>
              </a:ext>
            </a:extLst>
          </p:cNvPr>
          <p:cNvSpPr>
            <a:spLocks noGrp="1"/>
          </p:cNvSpPr>
          <p:nvPr>
            <p:ph sz="quarter" idx="4" hasCustomPrompt="1"/>
          </p:nvPr>
        </p:nvSpPr>
        <p:spPr>
          <a:xfrm>
            <a:off x="6261798" y="3523420"/>
            <a:ext cx="5058000"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du texte 2">
            <a:extLst>
              <a:ext uri="{FF2B5EF4-FFF2-40B4-BE49-F238E27FC236}">
                <a16:creationId xmlns:a16="http://schemas.microsoft.com/office/drawing/2014/main" id="{9DA658D4-2F70-44A3-A7C3-BF6A1D7BE2A9}"/>
              </a:ext>
            </a:extLst>
          </p:cNvPr>
          <p:cNvSpPr>
            <a:spLocks noGrp="1"/>
          </p:cNvSpPr>
          <p:nvPr>
            <p:ph type="body" idx="1" hasCustomPrompt="1"/>
          </p:nvPr>
        </p:nvSpPr>
        <p:spPr>
          <a:xfrm>
            <a:off x="895142" y="2910543"/>
            <a:ext cx="5058397"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CDF57B0C-62A3-4053-936D-9841C7D76D8B}"/>
              </a:ext>
            </a:extLst>
          </p:cNvPr>
          <p:cNvSpPr>
            <a:spLocks noGrp="1"/>
          </p:cNvSpPr>
          <p:nvPr>
            <p:ph sz="half" idx="2" hasCustomPrompt="1"/>
          </p:nvPr>
        </p:nvSpPr>
        <p:spPr>
          <a:xfrm>
            <a:off x="895142" y="3523420"/>
            <a:ext cx="5058397"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a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ctr">
              <a:defRPr>
                <a:solidFill>
                  <a:schemeClr val="bg1"/>
                </a:solidFill>
              </a:defRPr>
            </a:lvl1pPr>
          </a:lstStyle>
          <a:p>
            <a:pPr rtl="0"/>
            <a:r>
              <a:rPr lang="fr-FR" noProof="0"/>
              <a:t>Modifiez le style du titre</a:t>
            </a:r>
          </a:p>
        </p:txBody>
      </p:sp>
      <p:sp>
        <p:nvSpPr>
          <p:cNvPr id="9" name="Espace réservé du numéro de diapositive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5" name="Espace réservé du texte 4">
            <a:extLst>
              <a:ext uri="{FF2B5EF4-FFF2-40B4-BE49-F238E27FC236}">
                <a16:creationId xmlns:a16="http://schemas.microsoft.com/office/drawing/2014/main" id="{BA2A6524-3EAC-4E27-BF8E-8F87E480F902}"/>
              </a:ext>
            </a:extLst>
          </p:cNvPr>
          <p:cNvSpPr>
            <a:spLocks noGrp="1"/>
          </p:cNvSpPr>
          <p:nvPr>
            <p:ph type="body" sz="quarter" idx="3" hasCustomPrompt="1"/>
          </p:nvPr>
        </p:nvSpPr>
        <p:spPr>
          <a:xfrm>
            <a:off x="6261797" y="3634443"/>
            <a:ext cx="5630165" cy="518457"/>
          </a:xfrm>
        </p:spPr>
        <p:txBody>
          <a:bodyPr rtlCol="0"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61FB94EC-1786-4ACB-B9A8-28216C7AB699}"/>
              </a:ext>
            </a:extLst>
          </p:cNvPr>
          <p:cNvSpPr>
            <a:spLocks noGrp="1"/>
          </p:cNvSpPr>
          <p:nvPr>
            <p:ph sz="quarter" idx="4" hasCustomPrompt="1"/>
          </p:nvPr>
        </p:nvSpPr>
        <p:spPr>
          <a:xfrm>
            <a:off x="6261797" y="4247320"/>
            <a:ext cx="5630165"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du texte 2">
            <a:extLst>
              <a:ext uri="{FF2B5EF4-FFF2-40B4-BE49-F238E27FC236}">
                <a16:creationId xmlns:a16="http://schemas.microsoft.com/office/drawing/2014/main" id="{9DA658D4-2F70-44A3-A7C3-BF6A1D7BE2A9}"/>
              </a:ext>
            </a:extLst>
          </p:cNvPr>
          <p:cNvSpPr>
            <a:spLocks noGrp="1"/>
          </p:cNvSpPr>
          <p:nvPr>
            <p:ph type="body" idx="1" hasCustomPrompt="1"/>
          </p:nvPr>
        </p:nvSpPr>
        <p:spPr>
          <a:xfrm>
            <a:off x="371476" y="3634443"/>
            <a:ext cx="5582064" cy="518457"/>
          </a:xfrm>
        </p:spPr>
        <p:txBody>
          <a:bodyPr rtlCol="0"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CDF57B0C-62A3-4053-936D-9841C7D76D8B}"/>
              </a:ext>
            </a:extLst>
          </p:cNvPr>
          <p:cNvSpPr>
            <a:spLocks noGrp="1"/>
          </p:cNvSpPr>
          <p:nvPr>
            <p:ph sz="half" idx="2" hasCustomPrompt="1"/>
          </p:nvPr>
        </p:nvSpPr>
        <p:spPr>
          <a:xfrm>
            <a:off x="371476" y="4247320"/>
            <a:ext cx="5582064"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image 6">
            <a:extLst>
              <a:ext uri="{FF2B5EF4-FFF2-40B4-BE49-F238E27FC236}">
                <a16:creationId xmlns:a16="http://schemas.microsoft.com/office/drawing/2014/main" id="{16CD8AAD-701B-4F23-AB47-6FC680787135}"/>
              </a:ext>
            </a:extLst>
          </p:cNvPr>
          <p:cNvSpPr>
            <a:spLocks noGrp="1"/>
          </p:cNvSpPr>
          <p:nvPr>
            <p:ph type="pic" sz="quarter" idx="13" hasCustomPrompt="1"/>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6" name="Espace réservé d’image 6">
            <a:extLst>
              <a:ext uri="{FF2B5EF4-FFF2-40B4-BE49-F238E27FC236}">
                <a16:creationId xmlns:a16="http://schemas.microsoft.com/office/drawing/2014/main" id="{2B9551A7-E41A-4D0E-925B-71270CA0F339}"/>
              </a:ext>
            </a:extLst>
          </p:cNvPr>
          <p:cNvSpPr>
            <a:spLocks noGrp="1"/>
          </p:cNvSpPr>
          <p:nvPr>
            <p:ph type="pic" sz="quarter" idx="14" hasCustomPrompt="1"/>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a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l">
              <a:defRPr>
                <a:solidFill>
                  <a:schemeClr val="tx1"/>
                </a:solidFill>
              </a:defRPr>
            </a:lvl1pPr>
          </a:lstStyle>
          <a:p>
            <a:pPr rtl="0"/>
            <a:r>
              <a:rPr lang="fr-FR" noProof="0"/>
              <a:t>Modifiez le style du titre</a:t>
            </a:r>
          </a:p>
        </p:txBody>
      </p:sp>
      <p:sp>
        <p:nvSpPr>
          <p:cNvPr id="9" name="Espace réservé du numéro de diapositive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5" name="Espace réservé du texte 4">
            <a:extLst>
              <a:ext uri="{FF2B5EF4-FFF2-40B4-BE49-F238E27FC236}">
                <a16:creationId xmlns:a16="http://schemas.microsoft.com/office/drawing/2014/main" id="{BA2A6524-3EAC-4E27-BF8E-8F87E480F902}"/>
              </a:ext>
            </a:extLst>
          </p:cNvPr>
          <p:cNvSpPr>
            <a:spLocks noGrp="1"/>
          </p:cNvSpPr>
          <p:nvPr>
            <p:ph type="body" sz="quarter" idx="3" hasCustomPrompt="1"/>
          </p:nvPr>
        </p:nvSpPr>
        <p:spPr>
          <a:xfrm>
            <a:off x="6610169" y="3956706"/>
            <a:ext cx="5109021"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61FB94EC-1786-4ACB-B9A8-28216C7AB699}"/>
              </a:ext>
            </a:extLst>
          </p:cNvPr>
          <p:cNvSpPr>
            <a:spLocks noGrp="1"/>
          </p:cNvSpPr>
          <p:nvPr>
            <p:ph sz="quarter" idx="4" hasCustomPrompt="1"/>
          </p:nvPr>
        </p:nvSpPr>
        <p:spPr>
          <a:xfrm>
            <a:off x="6610169" y="4569583"/>
            <a:ext cx="5109021" cy="1412117"/>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du texte 2">
            <a:extLst>
              <a:ext uri="{FF2B5EF4-FFF2-40B4-BE49-F238E27FC236}">
                <a16:creationId xmlns:a16="http://schemas.microsoft.com/office/drawing/2014/main" id="{9DA658D4-2F70-44A3-A7C3-BF6A1D7BE2A9}"/>
              </a:ext>
            </a:extLst>
          </p:cNvPr>
          <p:cNvSpPr>
            <a:spLocks noGrp="1"/>
          </p:cNvSpPr>
          <p:nvPr>
            <p:ph type="body" idx="1" hasCustomPrompt="1"/>
          </p:nvPr>
        </p:nvSpPr>
        <p:spPr>
          <a:xfrm>
            <a:off x="539836" y="1462743"/>
            <a:ext cx="5108400"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CDF57B0C-62A3-4053-936D-9841C7D76D8B}"/>
              </a:ext>
            </a:extLst>
          </p:cNvPr>
          <p:cNvSpPr>
            <a:spLocks noGrp="1"/>
          </p:cNvSpPr>
          <p:nvPr>
            <p:ph sz="half" idx="2" hasCustomPrompt="1"/>
          </p:nvPr>
        </p:nvSpPr>
        <p:spPr>
          <a:xfrm>
            <a:off x="539836" y="2075621"/>
            <a:ext cx="5108400" cy="1391480"/>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image 6">
            <a:extLst>
              <a:ext uri="{FF2B5EF4-FFF2-40B4-BE49-F238E27FC236}">
                <a16:creationId xmlns:a16="http://schemas.microsoft.com/office/drawing/2014/main" id="{9DFBCB44-5019-402B-BEC3-12F7F5526F0E}"/>
              </a:ext>
            </a:extLst>
          </p:cNvPr>
          <p:cNvSpPr>
            <a:spLocks noGrp="1"/>
          </p:cNvSpPr>
          <p:nvPr>
            <p:ph type="pic" sz="quarter" idx="13" hasCustomPrompt="1"/>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8" name="Espace réservé d’image 6">
            <a:extLst>
              <a:ext uri="{FF2B5EF4-FFF2-40B4-BE49-F238E27FC236}">
                <a16:creationId xmlns:a16="http://schemas.microsoft.com/office/drawing/2014/main" id="{8CD826C9-080C-4638-B261-376BD8B31622}"/>
              </a:ext>
            </a:extLst>
          </p:cNvPr>
          <p:cNvSpPr>
            <a:spLocks noGrp="1"/>
          </p:cNvSpPr>
          <p:nvPr>
            <p:ph type="pic" sz="quarter" idx="14" hasCustomPrompt="1"/>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p>
            <a:pPr rtl="0"/>
            <a:r>
              <a:rPr lang="fr-FR" noProof="0"/>
              <a:t>Modifiez le style du titre</a:t>
            </a:r>
          </a:p>
        </p:txBody>
      </p:sp>
      <p:sp>
        <p:nvSpPr>
          <p:cNvPr id="5" name="Espace réservé du numéro de diapositive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4" name="Espace réservé d’image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6" name="Espace réservé d’image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u texte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rtlCol="0"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fr-FR" noProof="0"/>
              <a:t>Ajoutez votre texte ici</a:t>
            </a:r>
          </a:p>
        </p:txBody>
      </p:sp>
      <p:sp>
        <p:nvSpPr>
          <p:cNvPr id="10" name="Espace réservé du texte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rtlCol="0"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fr-FR" noProof="0"/>
              <a:t>Ajoutez votre texte ici</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re uniquem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u texte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fr-FR" noProof="0"/>
              <a:t>Ajoutez votre texte ici</a:t>
            </a:r>
          </a:p>
        </p:txBody>
      </p:sp>
      <p:sp>
        <p:nvSpPr>
          <p:cNvPr id="10" name="Espace réservé du texte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fr-FR" noProof="0"/>
              <a:t>Ajoutez votre texte ici</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image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6" name="Espace réservé d’image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re uniquem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image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6" name="Espace réservé d’image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9" name="Espace réservé du texte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fr-FR" noProof="0"/>
              <a:t>Ajoutez votre texte ici</a:t>
            </a:r>
          </a:p>
        </p:txBody>
      </p:sp>
      <p:sp>
        <p:nvSpPr>
          <p:cNvPr id="10" name="Espace réservé du texte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fr-FR" noProof="0"/>
              <a:t>Ajoutez votre texte ici</a:t>
            </a:r>
          </a:p>
        </p:txBody>
      </p:sp>
      <p:grpSp>
        <p:nvGrpSpPr>
          <p:cNvPr id="14" name="Groupe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grpSp>
        <p:nvGrpSpPr>
          <p:cNvPr id="17" name="Groupe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re uniquem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image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6" name="Espace réservé d’image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9" name="Espace réservé du texte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fr-FR" noProof="0"/>
              <a:t>Ajoutez votre texte ici</a:t>
            </a:r>
          </a:p>
        </p:txBody>
      </p:sp>
      <p:sp>
        <p:nvSpPr>
          <p:cNvPr id="10" name="Espace réservé du texte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fr-FR" noProof="0"/>
              <a:t>Ajoutez votre texte ici</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re uniquem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image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 name="Espace réservé d’image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9" name="Espace réservé du texte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fr-FR" noProof="0"/>
              <a:t>Ajoutez votre texte ici</a:t>
            </a:r>
          </a:p>
        </p:txBody>
      </p:sp>
      <p:sp>
        <p:nvSpPr>
          <p:cNvPr id="10" name="Espace réservé du texte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fr-FR" noProof="0"/>
              <a:t>Ajoutez votre texte ici</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p>
            <a:pPr rtl="0"/>
            <a:r>
              <a:rPr lang="fr-FR" noProof="0"/>
              <a:t>Modifiez le style du titre</a:t>
            </a:r>
          </a:p>
        </p:txBody>
      </p:sp>
      <p:sp>
        <p:nvSpPr>
          <p:cNvPr id="5" name="Espace réservé du numéro de diapositive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29" name="Connecteur droit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space réservé d’image 33">
            <a:extLst>
              <a:ext uri="{FF2B5EF4-FFF2-40B4-BE49-F238E27FC236}">
                <a16:creationId xmlns:a16="http://schemas.microsoft.com/office/drawing/2014/main" id="{D9056F2B-EAFD-4A57-BB92-D14816C84DDE}"/>
              </a:ext>
            </a:extLst>
          </p:cNvPr>
          <p:cNvSpPr>
            <a:spLocks noGrp="1"/>
          </p:cNvSpPr>
          <p:nvPr>
            <p:ph type="pic" sz="quarter" idx="13" hasCustomPrompt="1"/>
          </p:nvPr>
        </p:nvSpPr>
        <p:spPr>
          <a:xfrm>
            <a:off x="876300" y="1739900"/>
            <a:ext cx="1689100" cy="1397000"/>
          </a:xfrm>
        </p:spPr>
        <p:txBody>
          <a:bodyPr rtlCol="0"/>
          <a:lstStyle>
            <a:lvl1pPr marL="0" indent="0" algn="ctr">
              <a:buNone/>
              <a:defRPr>
                <a:solidFill>
                  <a:schemeClr val="bg1"/>
                </a:solidFill>
              </a:defRPr>
            </a:lvl1pPr>
          </a:lstStyle>
          <a:p>
            <a:pPr rtl="0"/>
            <a:r>
              <a:rPr lang="fr-FR" noProof="0"/>
              <a:t>Cliquez sur l’icône pour ajouter une image</a:t>
            </a:r>
          </a:p>
        </p:txBody>
      </p:sp>
      <p:sp>
        <p:nvSpPr>
          <p:cNvPr id="35" name="Espace réservé d’image 33">
            <a:extLst>
              <a:ext uri="{FF2B5EF4-FFF2-40B4-BE49-F238E27FC236}">
                <a16:creationId xmlns:a16="http://schemas.microsoft.com/office/drawing/2014/main" id="{E65006DE-F797-4019-BB72-F484F9FE7E58}"/>
              </a:ext>
            </a:extLst>
          </p:cNvPr>
          <p:cNvSpPr>
            <a:spLocks noGrp="1"/>
          </p:cNvSpPr>
          <p:nvPr>
            <p:ph type="pic" sz="quarter" idx="14" hasCustomPrompt="1"/>
          </p:nvPr>
        </p:nvSpPr>
        <p:spPr>
          <a:xfrm>
            <a:off x="3829813" y="4263232"/>
            <a:ext cx="1689100" cy="1397000"/>
          </a:xfrm>
        </p:spPr>
        <p:txBody>
          <a:bodyPr rtlCol="0"/>
          <a:lstStyle>
            <a:lvl1pPr marL="0" indent="0" algn="ctr">
              <a:buNone/>
              <a:defRPr>
                <a:solidFill>
                  <a:schemeClr val="bg1"/>
                </a:solidFill>
              </a:defRPr>
            </a:lvl1pPr>
          </a:lstStyle>
          <a:p>
            <a:pPr rtl="0"/>
            <a:r>
              <a:rPr lang="fr-FR" noProof="0"/>
              <a:t>Cliquez sur l’icône pour ajouter une image</a:t>
            </a:r>
          </a:p>
        </p:txBody>
      </p:sp>
      <p:sp>
        <p:nvSpPr>
          <p:cNvPr id="36" name="Espace réservé d’image 33">
            <a:extLst>
              <a:ext uri="{FF2B5EF4-FFF2-40B4-BE49-F238E27FC236}">
                <a16:creationId xmlns:a16="http://schemas.microsoft.com/office/drawing/2014/main" id="{0947D252-5545-4406-8764-B7712464DA56}"/>
              </a:ext>
            </a:extLst>
          </p:cNvPr>
          <p:cNvSpPr>
            <a:spLocks noGrp="1"/>
          </p:cNvSpPr>
          <p:nvPr>
            <p:ph type="pic" sz="quarter" idx="15" hasCustomPrompt="1"/>
          </p:nvPr>
        </p:nvSpPr>
        <p:spPr>
          <a:xfrm>
            <a:off x="6744524" y="1739900"/>
            <a:ext cx="1689100" cy="1397000"/>
          </a:xfrm>
        </p:spPr>
        <p:txBody>
          <a:bodyPr rtlCol="0"/>
          <a:lstStyle>
            <a:lvl1pPr marL="0" indent="0" algn="ctr">
              <a:buNone/>
              <a:defRPr>
                <a:solidFill>
                  <a:schemeClr val="bg1"/>
                </a:solidFill>
              </a:defRPr>
            </a:lvl1pPr>
          </a:lstStyle>
          <a:p>
            <a:pPr rtl="0"/>
            <a:r>
              <a:rPr lang="fr-FR" noProof="0"/>
              <a:t>Cliquez sur l’icône pour ajouter une image</a:t>
            </a:r>
          </a:p>
        </p:txBody>
      </p:sp>
      <p:sp>
        <p:nvSpPr>
          <p:cNvPr id="38" name="Espace réservé d’image 33">
            <a:extLst>
              <a:ext uri="{FF2B5EF4-FFF2-40B4-BE49-F238E27FC236}">
                <a16:creationId xmlns:a16="http://schemas.microsoft.com/office/drawing/2014/main" id="{DD89F80C-C1D7-4F63-BAD2-F4EE1F9A162F}"/>
              </a:ext>
            </a:extLst>
          </p:cNvPr>
          <p:cNvSpPr>
            <a:spLocks noGrp="1"/>
          </p:cNvSpPr>
          <p:nvPr>
            <p:ph type="pic" sz="quarter" idx="17" hasCustomPrompt="1"/>
          </p:nvPr>
        </p:nvSpPr>
        <p:spPr>
          <a:xfrm>
            <a:off x="9659235" y="4263232"/>
            <a:ext cx="1689100" cy="1397000"/>
          </a:xfrm>
        </p:spPr>
        <p:txBody>
          <a:bodyPr rtlCol="0"/>
          <a:lstStyle>
            <a:lvl1pPr marL="0" indent="0" algn="ctr">
              <a:buNone/>
              <a:defRPr>
                <a:solidFill>
                  <a:schemeClr val="bg1"/>
                </a:solidFill>
              </a:defRPr>
            </a:lvl1pPr>
          </a:lstStyle>
          <a:p>
            <a:pPr rtl="0"/>
            <a:r>
              <a:rPr lang="fr-FR" noProof="0"/>
              <a:t>Cliquez sur l’icône pour ajouter une image</a:t>
            </a:r>
          </a:p>
        </p:txBody>
      </p:sp>
      <p:sp>
        <p:nvSpPr>
          <p:cNvPr id="40" name="Espace réservé du texte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1" name="Espace réservé du texte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2" name="Espace réservé du texte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3" name="Espace réservé du texte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re uniquem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6168473" cy="758824"/>
          </a:xfrm>
        </p:spPr>
        <p:txBody>
          <a:bodyPr rtlCol="0"/>
          <a:lstStyle/>
          <a:p>
            <a:pPr rtl="0"/>
            <a:r>
              <a:rPr lang="fr-FR" noProof="0"/>
              <a:t>Cliquez pour modifier le style du titre du masque</a:t>
            </a:r>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Triangle isocè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Triangle isocè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4" name="Triangle isocè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5" name="Espace réservé d’image 33">
            <a:extLst>
              <a:ext uri="{FF2B5EF4-FFF2-40B4-BE49-F238E27FC236}">
                <a16:creationId xmlns:a16="http://schemas.microsoft.com/office/drawing/2014/main" id="{2D0DCA06-9544-45C9-BE22-EBB853AE757C}"/>
              </a:ext>
            </a:extLst>
          </p:cNvPr>
          <p:cNvSpPr>
            <a:spLocks noGrp="1"/>
          </p:cNvSpPr>
          <p:nvPr>
            <p:ph type="pic" sz="quarter" idx="13" hasCustomPrompt="1"/>
          </p:nvPr>
        </p:nvSpPr>
        <p:spPr>
          <a:xfrm>
            <a:off x="10133588" y="561678"/>
            <a:ext cx="1405742" cy="1162644"/>
          </a:xfrm>
        </p:spPr>
        <p:txBody>
          <a:bodyPr rtlCol="0">
            <a:normAutofit/>
          </a:bodyPr>
          <a:lstStyle>
            <a:lvl1pPr marL="0" indent="0" algn="ctr">
              <a:buNone/>
              <a:defRPr sz="2000">
                <a:solidFill>
                  <a:schemeClr val="tx1"/>
                </a:solidFill>
              </a:defRPr>
            </a:lvl1pPr>
          </a:lstStyle>
          <a:p>
            <a:pPr rtl="0"/>
            <a:r>
              <a:rPr lang="fr-FR" noProof="0"/>
              <a:t>Cliquez sur l’icône pour ajouter une image</a:t>
            </a:r>
          </a:p>
        </p:txBody>
      </p:sp>
      <p:sp>
        <p:nvSpPr>
          <p:cNvPr id="46" name="Espace réservé d’image 33">
            <a:extLst>
              <a:ext uri="{FF2B5EF4-FFF2-40B4-BE49-F238E27FC236}">
                <a16:creationId xmlns:a16="http://schemas.microsoft.com/office/drawing/2014/main" id="{21403A13-F195-405D-B352-4B77969E358B}"/>
              </a:ext>
            </a:extLst>
          </p:cNvPr>
          <p:cNvSpPr>
            <a:spLocks noGrp="1"/>
          </p:cNvSpPr>
          <p:nvPr>
            <p:ph type="pic" sz="quarter" idx="14" hasCustomPrompt="1"/>
          </p:nvPr>
        </p:nvSpPr>
        <p:spPr>
          <a:xfrm>
            <a:off x="7421034" y="2847678"/>
            <a:ext cx="1405742" cy="1162644"/>
          </a:xfrm>
        </p:spPr>
        <p:txBody>
          <a:bodyPr rtlCol="0">
            <a:normAutofit/>
          </a:bodyPr>
          <a:lstStyle>
            <a:lvl1pPr marL="0" indent="0" algn="ctr">
              <a:buNone/>
              <a:defRPr sz="2000">
                <a:solidFill>
                  <a:schemeClr val="tx1"/>
                </a:solidFill>
              </a:defRPr>
            </a:lvl1pPr>
          </a:lstStyle>
          <a:p>
            <a:pPr rtl="0"/>
            <a:r>
              <a:rPr lang="fr-FR" noProof="0"/>
              <a:t>Cliquez sur l’icône pour ajouter une image</a:t>
            </a:r>
          </a:p>
        </p:txBody>
      </p:sp>
      <p:sp>
        <p:nvSpPr>
          <p:cNvPr id="47" name="Espace réservé d’image 33">
            <a:extLst>
              <a:ext uri="{FF2B5EF4-FFF2-40B4-BE49-F238E27FC236}">
                <a16:creationId xmlns:a16="http://schemas.microsoft.com/office/drawing/2014/main" id="{390C9BE2-4328-41D9-82FB-F6FEE7026C55}"/>
              </a:ext>
            </a:extLst>
          </p:cNvPr>
          <p:cNvSpPr>
            <a:spLocks noGrp="1"/>
          </p:cNvSpPr>
          <p:nvPr>
            <p:ph type="pic" sz="quarter" idx="15" hasCustomPrompt="1"/>
          </p:nvPr>
        </p:nvSpPr>
        <p:spPr>
          <a:xfrm>
            <a:off x="10133588" y="5133678"/>
            <a:ext cx="1405742" cy="1162644"/>
          </a:xfrm>
        </p:spPr>
        <p:txBody>
          <a:bodyPr rtlCol="0">
            <a:normAutofit/>
          </a:bodyPr>
          <a:lstStyle>
            <a:lvl1pPr marL="0" indent="0" algn="ctr">
              <a:buNone/>
              <a:defRPr sz="2000">
                <a:solidFill>
                  <a:schemeClr val="tx1"/>
                </a:solidFill>
              </a:defRPr>
            </a:lvl1pPr>
          </a:lstStyle>
          <a:p>
            <a:pPr rtl="0"/>
            <a:r>
              <a:rPr lang="fr-FR" noProof="0"/>
              <a:t>Cliquez sur l’icône pour ajouter une image</a:t>
            </a:r>
          </a:p>
        </p:txBody>
      </p:sp>
      <p:sp>
        <p:nvSpPr>
          <p:cNvPr id="48" name="Espace réservé d’image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7" name="Espace réservé du texte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18" name="Espace réservé du texte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19" name="Espace réservé du texte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image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5016500" y="472281"/>
            <a:ext cx="7175500" cy="5913439"/>
          </a:xfrm>
          <a:solidFill>
            <a:schemeClr val="bg1">
              <a:lumMod val="95000"/>
            </a:schemeClr>
          </a:solidFill>
        </p:spPr>
        <p:txBody>
          <a:bodyPr rtlCol="0">
            <a:normAutofit/>
          </a:bodyPr>
          <a:lstStyle>
            <a:lvl1pPr marL="0" indent="0" algn="ctr">
              <a:buNone/>
              <a:defRPr sz="1800"/>
            </a:lvl1pPr>
          </a:lstStyle>
          <a:p>
            <a:pPr rtl="0"/>
            <a:r>
              <a:rPr lang="fr-FR" noProof="0"/>
              <a:t>Cliquez sur l’icône pour ajouter une image</a:t>
            </a:r>
          </a:p>
        </p:txBody>
      </p:sp>
      <p:sp>
        <p:nvSpPr>
          <p:cNvPr id="2" name="Titr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rtlCol="0" anchor="b">
            <a:normAutofit/>
          </a:bodyPr>
          <a:lstStyle>
            <a:lvl1pPr algn="l">
              <a:defRPr sz="5400">
                <a:solidFill>
                  <a:schemeClr val="bg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A951C9A4-8764-4CB3-AC26-C957C0E84BCD}"/>
              </a:ext>
            </a:extLst>
          </p:cNvPr>
          <p:cNvSpPr>
            <a:spLocks noGrp="1"/>
          </p:cNvSpPr>
          <p:nvPr>
            <p:ph type="subTitle" idx="1" hasCustomPrompt="1"/>
          </p:nvPr>
        </p:nvSpPr>
        <p:spPr>
          <a:xfrm>
            <a:off x="371476" y="4079083"/>
            <a:ext cx="4416424"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Modifier le style du sous-titre du masque</a:t>
            </a:r>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fr-FR" noProof="0"/>
              <a:t>Modifiez le style du titre</a:t>
            </a:r>
          </a:p>
        </p:txBody>
      </p:sp>
      <p:sp>
        <p:nvSpPr>
          <p:cNvPr id="48" name="Espace réservé d’image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7" name="Espace réservé du numéro de diapositive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fr-FR" noProof="0" smtClean="0"/>
              <a:t>‹N°›</a:t>
            </a:fld>
            <a:endParaRPr lang="fr-FR" noProof="0"/>
          </a:p>
        </p:txBody>
      </p:sp>
      <p:sp>
        <p:nvSpPr>
          <p:cNvPr id="20" name="Espace réservé d’image 33">
            <a:extLst>
              <a:ext uri="{FF2B5EF4-FFF2-40B4-BE49-F238E27FC236}">
                <a16:creationId xmlns:a16="http://schemas.microsoft.com/office/drawing/2014/main" id="{917F3183-F8DC-409E-BDAF-E3190E5CC10A}"/>
              </a:ext>
            </a:extLst>
          </p:cNvPr>
          <p:cNvSpPr>
            <a:spLocks noGrp="1"/>
          </p:cNvSpPr>
          <p:nvPr>
            <p:ph type="pic" sz="quarter" idx="13" hasCustomPrompt="1"/>
          </p:nvPr>
        </p:nvSpPr>
        <p:spPr>
          <a:xfrm>
            <a:off x="1466711" y="2999731"/>
            <a:ext cx="1405742" cy="1162644"/>
          </a:xfrm>
        </p:spPr>
        <p:txBody>
          <a:bodyPr rtlCol="0">
            <a:normAutofit/>
          </a:bodyPr>
          <a:lstStyle>
            <a:lvl1pPr marL="0" indent="0" algn="ctr">
              <a:buNone/>
              <a:defRPr sz="2000">
                <a:solidFill>
                  <a:schemeClr val="tx1"/>
                </a:solidFill>
              </a:defRPr>
            </a:lvl1pPr>
          </a:lstStyle>
          <a:p>
            <a:pPr rtl="0"/>
            <a:r>
              <a:rPr lang="fr-FR" noProof="0"/>
              <a:t>Cliquez sur l’icône pour ajouter une image</a:t>
            </a:r>
          </a:p>
        </p:txBody>
      </p:sp>
      <p:sp>
        <p:nvSpPr>
          <p:cNvPr id="25" name="Espace réservé d’image 33">
            <a:extLst>
              <a:ext uri="{FF2B5EF4-FFF2-40B4-BE49-F238E27FC236}">
                <a16:creationId xmlns:a16="http://schemas.microsoft.com/office/drawing/2014/main" id="{8DCF90EE-8A0F-46BB-A8EC-27CB7826EB0D}"/>
              </a:ext>
            </a:extLst>
          </p:cNvPr>
          <p:cNvSpPr>
            <a:spLocks noGrp="1"/>
          </p:cNvSpPr>
          <p:nvPr>
            <p:ph type="pic" sz="quarter" idx="17" hasCustomPrompt="1"/>
          </p:nvPr>
        </p:nvSpPr>
        <p:spPr>
          <a:xfrm>
            <a:off x="4108135" y="2999731"/>
            <a:ext cx="1405742" cy="1162644"/>
          </a:xfrm>
        </p:spPr>
        <p:txBody>
          <a:bodyPr rtlCol="0">
            <a:normAutofit/>
          </a:bodyPr>
          <a:lstStyle>
            <a:lvl1pPr marL="0" indent="0" algn="ctr">
              <a:buNone/>
              <a:defRPr sz="2000">
                <a:solidFill>
                  <a:schemeClr val="tx1"/>
                </a:solidFill>
              </a:defRPr>
            </a:lvl1pPr>
          </a:lstStyle>
          <a:p>
            <a:pPr rtl="0"/>
            <a:r>
              <a:rPr lang="fr-FR" noProof="0"/>
              <a:t>Cliquez sur l’icône pour ajouter une image</a:t>
            </a:r>
          </a:p>
        </p:txBody>
      </p:sp>
      <p:sp>
        <p:nvSpPr>
          <p:cNvPr id="26" name="Espace réservé d’image 33">
            <a:extLst>
              <a:ext uri="{FF2B5EF4-FFF2-40B4-BE49-F238E27FC236}">
                <a16:creationId xmlns:a16="http://schemas.microsoft.com/office/drawing/2014/main" id="{4B6BCE84-A7A7-4701-966F-9F969C523C51}"/>
              </a:ext>
            </a:extLst>
          </p:cNvPr>
          <p:cNvSpPr>
            <a:spLocks noGrp="1"/>
          </p:cNvSpPr>
          <p:nvPr>
            <p:ph type="pic" sz="quarter" idx="18" hasCustomPrompt="1"/>
          </p:nvPr>
        </p:nvSpPr>
        <p:spPr>
          <a:xfrm>
            <a:off x="6749558" y="2999731"/>
            <a:ext cx="1405742" cy="1162644"/>
          </a:xfrm>
        </p:spPr>
        <p:txBody>
          <a:bodyPr rtlCol="0">
            <a:normAutofit/>
          </a:bodyPr>
          <a:lstStyle>
            <a:lvl1pPr marL="0" indent="0" algn="ctr">
              <a:buNone/>
              <a:defRPr sz="2000">
                <a:solidFill>
                  <a:schemeClr val="tx1"/>
                </a:solidFill>
              </a:defRPr>
            </a:lvl1pPr>
          </a:lstStyle>
          <a:p>
            <a:pPr rtl="0"/>
            <a:r>
              <a:rPr lang="fr-FR" noProof="0"/>
              <a:t>Cliquez sur l’icône pour ajouter une image</a:t>
            </a:r>
          </a:p>
        </p:txBody>
      </p:sp>
      <p:sp>
        <p:nvSpPr>
          <p:cNvPr id="27" name="Espace réservé d’image 33">
            <a:extLst>
              <a:ext uri="{FF2B5EF4-FFF2-40B4-BE49-F238E27FC236}">
                <a16:creationId xmlns:a16="http://schemas.microsoft.com/office/drawing/2014/main" id="{2F810615-16AA-4D3F-93BB-1074BABE1234}"/>
              </a:ext>
            </a:extLst>
          </p:cNvPr>
          <p:cNvSpPr>
            <a:spLocks noGrp="1"/>
          </p:cNvSpPr>
          <p:nvPr>
            <p:ph type="pic" sz="quarter" idx="19" hasCustomPrompt="1"/>
          </p:nvPr>
        </p:nvSpPr>
        <p:spPr>
          <a:xfrm>
            <a:off x="9435088" y="2999731"/>
            <a:ext cx="1405742" cy="1162644"/>
          </a:xfrm>
        </p:spPr>
        <p:txBody>
          <a:bodyPr rtlCol="0">
            <a:normAutofit/>
          </a:bodyPr>
          <a:lstStyle>
            <a:lvl1pPr marL="0" indent="0" algn="ctr">
              <a:buNone/>
              <a:defRPr sz="2000">
                <a:solidFill>
                  <a:schemeClr val="tx1"/>
                </a:solidFill>
              </a:defRPr>
            </a:lvl1pPr>
          </a:lstStyle>
          <a:p>
            <a:pPr rtl="0"/>
            <a:r>
              <a:rPr lang="fr-FR" noProof="0"/>
              <a:t>Cliquez sur l’icône pour ajouter une image</a:t>
            </a:r>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8" name="Espace réservé du texte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0" name="Espace réservé du texte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1" name="Espace réservé du texte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2" name="Espace réservé du texte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cxnSp>
        <p:nvCxnSpPr>
          <p:cNvPr id="6" name="Connecteur droit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fr-FR" noProof="0"/>
              <a:t>Modifiez le style du titre</a:t>
            </a:r>
          </a:p>
        </p:txBody>
      </p:sp>
      <p:sp>
        <p:nvSpPr>
          <p:cNvPr id="48" name="Espace réservé d’image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7" name="Espace réservé du numéro de diapositive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fr-FR" noProof="0" smtClean="0"/>
              <a:t>‹N°›</a:t>
            </a:fld>
            <a:endParaRPr lang="fr-FR" noProof="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nvGrpSpPr>
          <p:cNvPr id="5" name="Groupe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Connecteur droit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Connecteur droit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Connecteur droit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Espace réservé du texte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0" name="Espace réservé du texte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1" name="Espace réservé du texte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2" name="Espace réservé du texte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3" name="Espace réservé d’image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5227571" y="1437538"/>
            <a:ext cx="1147325" cy="811033"/>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
        <p:nvSpPr>
          <p:cNvPr id="44" name="Espace réservé d’image 33">
            <a:extLst>
              <a:ext uri="{FF2B5EF4-FFF2-40B4-BE49-F238E27FC236}">
                <a16:creationId xmlns:a16="http://schemas.microsoft.com/office/drawing/2014/main" id="{9A1BE0BE-1FFD-445C-B6BA-E4A602D22112}"/>
              </a:ext>
            </a:extLst>
          </p:cNvPr>
          <p:cNvSpPr>
            <a:spLocks noGrp="1"/>
          </p:cNvSpPr>
          <p:nvPr>
            <p:ph type="pic" sz="quarter" idx="24" hasCustomPrompt="1"/>
          </p:nvPr>
        </p:nvSpPr>
        <p:spPr>
          <a:xfrm>
            <a:off x="5227571" y="2715650"/>
            <a:ext cx="1147325" cy="811033"/>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
        <p:nvSpPr>
          <p:cNvPr id="45" name="Espace réservé d’image 33">
            <a:extLst>
              <a:ext uri="{FF2B5EF4-FFF2-40B4-BE49-F238E27FC236}">
                <a16:creationId xmlns:a16="http://schemas.microsoft.com/office/drawing/2014/main" id="{B577AF17-6C7E-48B9-B267-0874B232A710}"/>
              </a:ext>
            </a:extLst>
          </p:cNvPr>
          <p:cNvSpPr>
            <a:spLocks noGrp="1"/>
          </p:cNvSpPr>
          <p:nvPr>
            <p:ph type="pic" sz="quarter" idx="25" hasCustomPrompt="1"/>
          </p:nvPr>
        </p:nvSpPr>
        <p:spPr>
          <a:xfrm>
            <a:off x="5227571" y="4043892"/>
            <a:ext cx="1147325" cy="811033"/>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
        <p:nvSpPr>
          <p:cNvPr id="46" name="Espace réservé d’image 33">
            <a:extLst>
              <a:ext uri="{FF2B5EF4-FFF2-40B4-BE49-F238E27FC236}">
                <a16:creationId xmlns:a16="http://schemas.microsoft.com/office/drawing/2014/main" id="{98A01AB1-3434-46C7-B1B3-90AFD4B1799F}"/>
              </a:ext>
            </a:extLst>
          </p:cNvPr>
          <p:cNvSpPr>
            <a:spLocks noGrp="1"/>
          </p:cNvSpPr>
          <p:nvPr>
            <p:ph type="pic" sz="quarter" idx="26" hasCustomPrompt="1"/>
          </p:nvPr>
        </p:nvSpPr>
        <p:spPr>
          <a:xfrm>
            <a:off x="5227571" y="5368250"/>
            <a:ext cx="1147325" cy="811033"/>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fr-FR" noProof="0"/>
              <a:t>Modifiez le style du titre</a:t>
            </a:r>
          </a:p>
        </p:txBody>
      </p:sp>
      <p:sp>
        <p:nvSpPr>
          <p:cNvPr id="17" name="Espace réservé du numéro de diapositive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fr-FR" noProof="0" smtClean="0"/>
              <a:t>‹N°›</a:t>
            </a:fld>
            <a:endParaRPr lang="fr-FR" noProof="0"/>
          </a:p>
        </p:txBody>
      </p:sp>
      <p:cxnSp>
        <p:nvCxnSpPr>
          <p:cNvPr id="24" name="Connecteur droit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3" name="Espace réservé d’image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615473" y="1713955"/>
            <a:ext cx="1805204" cy="1466666"/>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9" name="Espace réservé du texte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35" name="Espace réservé du texte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9" name="Espace réservé du texte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50" name="Espace réservé du texte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51" name="Espace réservé d’image 33">
            <a:extLst>
              <a:ext uri="{FF2B5EF4-FFF2-40B4-BE49-F238E27FC236}">
                <a16:creationId xmlns:a16="http://schemas.microsoft.com/office/drawing/2014/main" id="{F196EA03-E36C-4E2A-A82F-8FA76EC2DBFC}"/>
              </a:ext>
            </a:extLst>
          </p:cNvPr>
          <p:cNvSpPr>
            <a:spLocks noGrp="1"/>
          </p:cNvSpPr>
          <p:nvPr>
            <p:ph type="pic" sz="quarter" idx="30" hasCustomPrompt="1"/>
          </p:nvPr>
        </p:nvSpPr>
        <p:spPr>
          <a:xfrm>
            <a:off x="615473" y="4253638"/>
            <a:ext cx="1805204" cy="1466666"/>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
        <p:nvSpPr>
          <p:cNvPr id="52" name="Espace réservé d’image 33">
            <a:extLst>
              <a:ext uri="{FF2B5EF4-FFF2-40B4-BE49-F238E27FC236}">
                <a16:creationId xmlns:a16="http://schemas.microsoft.com/office/drawing/2014/main" id="{9A754FAD-4B3A-4A76-9F0D-84DA72FD822B}"/>
              </a:ext>
            </a:extLst>
          </p:cNvPr>
          <p:cNvSpPr>
            <a:spLocks noGrp="1"/>
          </p:cNvSpPr>
          <p:nvPr>
            <p:ph type="pic" sz="quarter" idx="31" hasCustomPrompt="1"/>
          </p:nvPr>
        </p:nvSpPr>
        <p:spPr>
          <a:xfrm>
            <a:off x="6415151" y="4253638"/>
            <a:ext cx="1805204" cy="1466666"/>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
        <p:nvSpPr>
          <p:cNvPr id="53" name="Espace réservé d’image 33">
            <a:extLst>
              <a:ext uri="{FF2B5EF4-FFF2-40B4-BE49-F238E27FC236}">
                <a16:creationId xmlns:a16="http://schemas.microsoft.com/office/drawing/2014/main" id="{7A45718F-1012-47C4-BF29-7462E5C6CB90}"/>
              </a:ext>
            </a:extLst>
          </p:cNvPr>
          <p:cNvSpPr>
            <a:spLocks noGrp="1"/>
          </p:cNvSpPr>
          <p:nvPr>
            <p:ph type="pic" sz="quarter" idx="32" hasCustomPrompt="1"/>
          </p:nvPr>
        </p:nvSpPr>
        <p:spPr>
          <a:xfrm>
            <a:off x="6415151" y="1713954"/>
            <a:ext cx="1805204" cy="1466666"/>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re uniquem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fr-FR" noProof="0"/>
              <a:t>Modifiez le style du titre</a:t>
            </a:r>
          </a:p>
        </p:txBody>
      </p:sp>
      <p:sp>
        <p:nvSpPr>
          <p:cNvPr id="17" name="Espace réservé du numéro de diapositive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fr-FR" noProof="0" smtClean="0"/>
              <a:t>‹N°›</a:t>
            </a:fld>
            <a:endParaRPr lang="fr-FR" noProof="0"/>
          </a:p>
        </p:txBody>
      </p:sp>
      <p:cxnSp>
        <p:nvCxnSpPr>
          <p:cNvPr id="24" name="Connecteur droit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Espace réservé d’image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467420" y="1761485"/>
            <a:ext cx="2494721" cy="2226366"/>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
        <p:nvSpPr>
          <p:cNvPr id="28" name="Espace réservé d’image 33">
            <a:extLst>
              <a:ext uri="{FF2B5EF4-FFF2-40B4-BE49-F238E27FC236}">
                <a16:creationId xmlns:a16="http://schemas.microsoft.com/office/drawing/2014/main" id="{85BB27A3-DB87-46F4-8CA4-3C04A088E787}"/>
              </a:ext>
            </a:extLst>
          </p:cNvPr>
          <p:cNvSpPr>
            <a:spLocks noGrp="1"/>
          </p:cNvSpPr>
          <p:nvPr>
            <p:ph type="pic" sz="quarter" idx="21" hasCustomPrompt="1"/>
          </p:nvPr>
        </p:nvSpPr>
        <p:spPr>
          <a:xfrm>
            <a:off x="3412045" y="1761485"/>
            <a:ext cx="2494721" cy="2226366"/>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
        <p:nvSpPr>
          <p:cNvPr id="29" name="Espace réservé d’image 33">
            <a:extLst>
              <a:ext uri="{FF2B5EF4-FFF2-40B4-BE49-F238E27FC236}">
                <a16:creationId xmlns:a16="http://schemas.microsoft.com/office/drawing/2014/main" id="{F356E399-83ED-4937-A1CC-F591866C0E8C}"/>
              </a:ext>
            </a:extLst>
          </p:cNvPr>
          <p:cNvSpPr>
            <a:spLocks noGrp="1"/>
          </p:cNvSpPr>
          <p:nvPr>
            <p:ph type="pic" sz="quarter" idx="22" hasCustomPrompt="1"/>
          </p:nvPr>
        </p:nvSpPr>
        <p:spPr>
          <a:xfrm>
            <a:off x="6356669" y="1761485"/>
            <a:ext cx="2494721" cy="2226366"/>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
        <p:nvSpPr>
          <p:cNvPr id="30" name="Espace réservé d’image 33">
            <a:extLst>
              <a:ext uri="{FF2B5EF4-FFF2-40B4-BE49-F238E27FC236}">
                <a16:creationId xmlns:a16="http://schemas.microsoft.com/office/drawing/2014/main" id="{0967254B-CF1D-4F0D-A7F6-EC4E117B7509}"/>
              </a:ext>
            </a:extLst>
          </p:cNvPr>
          <p:cNvSpPr>
            <a:spLocks noGrp="1"/>
          </p:cNvSpPr>
          <p:nvPr>
            <p:ph type="pic" sz="quarter" idx="23" hasCustomPrompt="1"/>
          </p:nvPr>
        </p:nvSpPr>
        <p:spPr>
          <a:xfrm>
            <a:off x="9301294" y="1761485"/>
            <a:ext cx="2494721" cy="2226366"/>
          </a:xfrm>
        </p:spPr>
        <p:txBody>
          <a:bodyPr rtlCol="0">
            <a:normAutofit/>
          </a:bodyPr>
          <a:lstStyle>
            <a:lvl1pPr marL="0" indent="0" algn="ctr">
              <a:buNone/>
              <a:defRPr sz="1600">
                <a:solidFill>
                  <a:schemeClr val="bg1"/>
                </a:solidFill>
              </a:defRPr>
            </a:lvl1pPr>
          </a:lstStyle>
          <a:p>
            <a:pPr rtl="0"/>
            <a:r>
              <a:rPr lang="fr-FR" noProof="0"/>
              <a:t>Cliquez sur l’icône pour ajouter une image</a:t>
            </a:r>
          </a:p>
        </p:txBody>
      </p:sp>
      <p:sp>
        <p:nvSpPr>
          <p:cNvPr id="31" name="Espace réservé du texte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rtlCol="0"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33" name="Espace réservé du texte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37" name="Espace réservé du texte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rtlCol="0"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38" name="Espace réservé du texte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0" name="Espace réservé du texte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rtlCol="0"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1" name="Espace réservé du texte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2" name="Espace réservé du texte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rtlCol="0"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4" name="Espace réservé du texte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re uniquem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fr-FR" noProof="0"/>
              <a:t>Cliquez pour modifier le style du titre du masque</a:t>
            </a:r>
          </a:p>
        </p:txBody>
      </p:sp>
      <p:sp>
        <p:nvSpPr>
          <p:cNvPr id="17" name="Espace réservé du numéro de diapositive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fr-FR" noProof="0" smtClean="0"/>
              <a:t>‹N°›</a:t>
            </a:fld>
            <a:endParaRPr lang="fr-FR" noProof="0"/>
          </a:p>
        </p:txBody>
      </p:sp>
      <p:cxnSp>
        <p:nvCxnSpPr>
          <p:cNvPr id="24" name="Connecteur droit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Espace réservé d’image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467420" y="1522949"/>
            <a:ext cx="2494721" cy="2226366"/>
          </a:xfrm>
        </p:spPr>
        <p:txBody>
          <a:bodyPr rtlCol="0">
            <a:normAutofit/>
          </a:bodyPr>
          <a:lstStyle>
            <a:lvl1pPr marL="0" indent="0" algn="ctr">
              <a:buNone/>
              <a:defRPr sz="1600">
                <a:solidFill>
                  <a:schemeClr val="tx1"/>
                </a:solidFill>
              </a:defRPr>
            </a:lvl1pPr>
          </a:lstStyle>
          <a:p>
            <a:pPr rtl="0"/>
            <a:r>
              <a:rPr lang="fr-FR" noProof="0"/>
              <a:t>Cliquez sur l’icône pour ajouter une image</a:t>
            </a:r>
          </a:p>
        </p:txBody>
      </p:sp>
      <p:sp>
        <p:nvSpPr>
          <p:cNvPr id="28" name="Espace réservé d’image 33">
            <a:extLst>
              <a:ext uri="{FF2B5EF4-FFF2-40B4-BE49-F238E27FC236}">
                <a16:creationId xmlns:a16="http://schemas.microsoft.com/office/drawing/2014/main" id="{85BB27A3-DB87-46F4-8CA4-3C04A088E787}"/>
              </a:ext>
            </a:extLst>
          </p:cNvPr>
          <p:cNvSpPr>
            <a:spLocks noGrp="1"/>
          </p:cNvSpPr>
          <p:nvPr>
            <p:ph type="pic" sz="quarter" idx="21" hasCustomPrompt="1"/>
          </p:nvPr>
        </p:nvSpPr>
        <p:spPr>
          <a:xfrm>
            <a:off x="3412045" y="1522949"/>
            <a:ext cx="2494721" cy="2226366"/>
          </a:xfrm>
        </p:spPr>
        <p:txBody>
          <a:bodyPr rtlCol="0">
            <a:normAutofit/>
          </a:bodyPr>
          <a:lstStyle>
            <a:lvl1pPr marL="0" indent="0" algn="ctr">
              <a:buNone/>
              <a:defRPr sz="1600">
                <a:solidFill>
                  <a:schemeClr val="tx1"/>
                </a:solidFill>
              </a:defRPr>
            </a:lvl1pPr>
          </a:lstStyle>
          <a:p>
            <a:pPr rtl="0"/>
            <a:r>
              <a:rPr lang="fr-FR" noProof="0"/>
              <a:t>Cliquez sur l’icône pour ajouter une image</a:t>
            </a:r>
          </a:p>
        </p:txBody>
      </p:sp>
      <p:sp>
        <p:nvSpPr>
          <p:cNvPr id="29" name="Espace réservé d’image 33">
            <a:extLst>
              <a:ext uri="{FF2B5EF4-FFF2-40B4-BE49-F238E27FC236}">
                <a16:creationId xmlns:a16="http://schemas.microsoft.com/office/drawing/2014/main" id="{F356E399-83ED-4937-A1CC-F591866C0E8C}"/>
              </a:ext>
            </a:extLst>
          </p:cNvPr>
          <p:cNvSpPr>
            <a:spLocks noGrp="1"/>
          </p:cNvSpPr>
          <p:nvPr>
            <p:ph type="pic" sz="quarter" idx="22" hasCustomPrompt="1"/>
          </p:nvPr>
        </p:nvSpPr>
        <p:spPr>
          <a:xfrm>
            <a:off x="6356669" y="1522949"/>
            <a:ext cx="2494721" cy="2226366"/>
          </a:xfrm>
        </p:spPr>
        <p:txBody>
          <a:bodyPr rtlCol="0">
            <a:normAutofit/>
          </a:bodyPr>
          <a:lstStyle>
            <a:lvl1pPr marL="0" indent="0" algn="ctr">
              <a:buNone/>
              <a:defRPr sz="1600">
                <a:solidFill>
                  <a:schemeClr val="tx1"/>
                </a:solidFill>
              </a:defRPr>
            </a:lvl1pPr>
          </a:lstStyle>
          <a:p>
            <a:pPr rtl="0"/>
            <a:r>
              <a:rPr lang="fr-FR" noProof="0"/>
              <a:t>Cliquez sur l’icône pour ajouter une image</a:t>
            </a:r>
          </a:p>
        </p:txBody>
      </p:sp>
      <p:sp>
        <p:nvSpPr>
          <p:cNvPr id="30" name="Espace réservé d’image 33">
            <a:extLst>
              <a:ext uri="{FF2B5EF4-FFF2-40B4-BE49-F238E27FC236}">
                <a16:creationId xmlns:a16="http://schemas.microsoft.com/office/drawing/2014/main" id="{0967254B-CF1D-4F0D-A7F6-EC4E117B7509}"/>
              </a:ext>
            </a:extLst>
          </p:cNvPr>
          <p:cNvSpPr>
            <a:spLocks noGrp="1"/>
          </p:cNvSpPr>
          <p:nvPr>
            <p:ph type="pic" sz="quarter" idx="23" hasCustomPrompt="1"/>
          </p:nvPr>
        </p:nvSpPr>
        <p:spPr>
          <a:xfrm>
            <a:off x="9301294" y="1522949"/>
            <a:ext cx="2494721" cy="2226366"/>
          </a:xfrm>
        </p:spPr>
        <p:txBody>
          <a:bodyPr rtlCol="0">
            <a:normAutofit/>
          </a:bodyPr>
          <a:lstStyle>
            <a:lvl1pPr marL="0" indent="0" algn="ctr">
              <a:buNone/>
              <a:defRPr sz="1600">
                <a:solidFill>
                  <a:schemeClr val="tx1"/>
                </a:solidFill>
              </a:defRPr>
            </a:lvl1pPr>
          </a:lstStyle>
          <a:p>
            <a:pPr rtl="0"/>
            <a:r>
              <a:rPr lang="fr-FR" noProof="0"/>
              <a:t>Cliquez sur l’icône pour ajouter une image</a:t>
            </a:r>
          </a:p>
        </p:txBody>
      </p:sp>
      <p:sp>
        <p:nvSpPr>
          <p:cNvPr id="31" name="Espace réservé du texte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33" name="Espace réservé du texte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37" name="Espace réservé du texte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38" name="Espace réservé du texte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0" name="Espace réservé du texte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1" name="Espace réservé du texte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2" name="Espace réservé du texte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
        <p:nvSpPr>
          <p:cNvPr id="44" name="Espace réservé du texte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fr-FR" noProof="0"/>
              <a:t>Ajoutez votre texte ici</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fr-FR" noProof="0"/>
              <a:t>Modifiez le style du titre</a:t>
            </a:r>
          </a:p>
        </p:txBody>
      </p:sp>
      <p:sp>
        <p:nvSpPr>
          <p:cNvPr id="17" name="Espace réservé du numéro de diapositive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fr-FR" noProof="0" smtClean="0"/>
              <a:t>‹N°›</a:t>
            </a:fld>
            <a:endParaRPr lang="fr-FR" noProof="0"/>
          </a:p>
        </p:txBody>
      </p:sp>
      <p:cxnSp>
        <p:nvCxnSpPr>
          <p:cNvPr id="24" name="Connecteur droit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Espace réservé de graphique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4900613" y="1233488"/>
            <a:ext cx="6991350" cy="4967287"/>
          </a:xfrm>
        </p:spPr>
        <p:txBody>
          <a:bodyPr rtlCol="0">
            <a:normAutofit/>
          </a:bodyPr>
          <a:lstStyle>
            <a:lvl1pPr marL="0" indent="0" algn="ctr">
              <a:buNone/>
              <a:defRPr sz="2000"/>
            </a:lvl1pPr>
          </a:lstStyle>
          <a:p>
            <a:pPr rtl="0"/>
            <a:r>
              <a:rPr lang="fr-FR" noProof="0"/>
              <a:t>Cliquez sur l’icône pour ajouter un graphique</a:t>
            </a:r>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 name="Espace réservé du texte 5">
            <a:extLst>
              <a:ext uri="{FF2B5EF4-FFF2-40B4-BE49-F238E27FC236}">
                <a16:creationId xmlns:a16="http://schemas.microsoft.com/office/drawing/2014/main" id="{9867FAC3-5109-4D5D-8105-FC48313396C4}"/>
              </a:ext>
            </a:extLst>
          </p:cNvPr>
          <p:cNvSpPr>
            <a:spLocks noGrp="1"/>
          </p:cNvSpPr>
          <p:nvPr>
            <p:ph type="body" sz="quarter" idx="14" hasCustomPrompt="1"/>
          </p:nvPr>
        </p:nvSpPr>
        <p:spPr>
          <a:xfrm>
            <a:off x="546100" y="1450975"/>
            <a:ext cx="4065588" cy="4552950"/>
          </a:xfrm>
        </p:spPr>
        <p:txBody>
          <a:bodyPr rtlCol="0">
            <a:normAutofit/>
          </a:bodyPr>
          <a:lstStyle>
            <a:lvl1pPr>
              <a:buNone/>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fr-FR" noProof="0"/>
              <a:t>Modifiez le style du titre</a:t>
            </a:r>
          </a:p>
        </p:txBody>
      </p:sp>
      <p:sp>
        <p:nvSpPr>
          <p:cNvPr id="17" name="Espace réservé du numéro de diapositive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fr-FR" noProof="0" smtClean="0"/>
              <a:t>‹N°›</a:t>
            </a:fld>
            <a:endParaRPr lang="fr-FR" noProof="0"/>
          </a:p>
        </p:txBody>
      </p:sp>
      <p:cxnSp>
        <p:nvCxnSpPr>
          <p:cNvPr id="24" name="Connecteur droit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Espace réservé de graphique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71475" y="1233488"/>
            <a:ext cx="11520488" cy="4967287"/>
          </a:xfrm>
        </p:spPr>
        <p:txBody>
          <a:bodyPr rtlCol="0">
            <a:normAutofit/>
          </a:bodyPr>
          <a:lstStyle>
            <a:lvl1pPr marL="0" indent="0" algn="ctr">
              <a:buNone/>
              <a:defRPr sz="2000"/>
            </a:lvl1pPr>
          </a:lstStyle>
          <a:p>
            <a:pPr rtl="0"/>
            <a:r>
              <a:rPr lang="fr-FR" noProof="0"/>
              <a:t>Cliquez sur l’icône pour ajouter un graphique</a:t>
            </a:r>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fr-FR" noProof="0"/>
              <a:t>Modifiez le style du titre</a:t>
            </a:r>
          </a:p>
        </p:txBody>
      </p:sp>
      <p:sp>
        <p:nvSpPr>
          <p:cNvPr id="17" name="Espace réservé du numéro de diapositive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fr-FR" noProof="0" smtClean="0"/>
              <a:t>‹N°›</a:t>
            </a:fld>
            <a:endParaRPr lang="fr-FR" noProof="0"/>
          </a:p>
        </p:txBody>
      </p:sp>
      <p:cxnSp>
        <p:nvCxnSpPr>
          <p:cNvPr id="24" name="Connecteur droit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Espace réservé de graphique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71475" y="1233488"/>
            <a:ext cx="7450621" cy="4967287"/>
          </a:xfrm>
        </p:spPr>
        <p:txBody>
          <a:bodyPr rtlCol="0">
            <a:normAutofit/>
          </a:bodyPr>
          <a:lstStyle>
            <a:lvl1pPr marL="0" indent="0" algn="ctr">
              <a:buNone/>
              <a:defRPr sz="2000"/>
            </a:lvl1pPr>
          </a:lstStyle>
          <a:p>
            <a:pPr rtl="0"/>
            <a:r>
              <a:rPr lang="fr-FR" noProof="0"/>
              <a:t>Cliquez sur l’icône pour ajouter un graphique</a:t>
            </a:r>
          </a:p>
        </p:txBody>
      </p:sp>
      <p:sp>
        <p:nvSpPr>
          <p:cNvPr id="5" name="Espace réservé d’image 4">
            <a:extLst>
              <a:ext uri="{FF2B5EF4-FFF2-40B4-BE49-F238E27FC236}">
                <a16:creationId xmlns:a16="http://schemas.microsoft.com/office/drawing/2014/main" id="{F1D1D3DC-359F-47D3-A498-6E5DEF615BD3}"/>
              </a:ext>
            </a:extLst>
          </p:cNvPr>
          <p:cNvSpPr>
            <a:spLocks noGrp="1"/>
          </p:cNvSpPr>
          <p:nvPr>
            <p:ph type="pic" sz="quarter" idx="14" hasCustomPrompt="1"/>
          </p:nvPr>
        </p:nvSpPr>
        <p:spPr>
          <a:xfrm>
            <a:off x="7940675" y="1233488"/>
            <a:ext cx="3951288" cy="4967287"/>
          </a:xfrm>
        </p:spPr>
        <p:txBody>
          <a:bodyPr rtlCol="0">
            <a:normAutofit/>
          </a:bodyPr>
          <a:lstStyle>
            <a:lvl1pPr marL="0" indent="0" algn="ctr">
              <a:buNone/>
              <a:defRPr sz="2000"/>
            </a:lvl1pPr>
          </a:lstStyle>
          <a:p>
            <a:pPr rtl="0"/>
            <a:r>
              <a:rPr lang="fr-FR" noProof="0"/>
              <a:t>Cliquez sur l’icône pour ajouter une image</a:t>
            </a:r>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fr-FR" noProof="0"/>
              <a:t>Modifiez le style du titre</a:t>
            </a:r>
          </a:p>
        </p:txBody>
      </p:sp>
      <p:sp>
        <p:nvSpPr>
          <p:cNvPr id="17" name="Espace réservé du numéro de diapositive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fr-FR" noProof="0" smtClean="0"/>
              <a:t>‹N°›</a:t>
            </a:fld>
            <a:endParaRPr lang="fr-FR" noProof="0"/>
          </a:p>
        </p:txBody>
      </p:sp>
      <p:cxnSp>
        <p:nvCxnSpPr>
          <p:cNvPr id="24" name="Connecteur droit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Espace réservé de graphique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81415" y="1233488"/>
            <a:ext cx="5512490" cy="4967287"/>
          </a:xfrm>
        </p:spPr>
        <p:txBody>
          <a:bodyPr rtlCol="0">
            <a:normAutofit/>
          </a:bodyPr>
          <a:lstStyle>
            <a:lvl1pPr marL="0" indent="0" algn="ctr">
              <a:buNone/>
              <a:defRPr sz="2000"/>
            </a:lvl1pPr>
          </a:lstStyle>
          <a:p>
            <a:pPr rtl="0"/>
            <a:r>
              <a:rPr lang="fr-FR" noProof="0"/>
              <a:t>Cliquez sur l’icône pour ajouter un graphique</a:t>
            </a:r>
          </a:p>
        </p:txBody>
      </p:sp>
      <p:sp>
        <p:nvSpPr>
          <p:cNvPr id="7" name="Espace réservé de graphique 3">
            <a:extLst>
              <a:ext uri="{FF2B5EF4-FFF2-40B4-BE49-F238E27FC236}">
                <a16:creationId xmlns:a16="http://schemas.microsoft.com/office/drawing/2014/main" id="{6750280A-6976-42F9-B984-8601DD1972DC}"/>
              </a:ext>
            </a:extLst>
          </p:cNvPr>
          <p:cNvSpPr>
            <a:spLocks noGrp="1"/>
          </p:cNvSpPr>
          <p:nvPr>
            <p:ph type="chart" sz="quarter" idx="14" hasCustomPrompt="1"/>
          </p:nvPr>
        </p:nvSpPr>
        <p:spPr>
          <a:xfrm>
            <a:off x="6379473" y="1233488"/>
            <a:ext cx="5512490" cy="4967287"/>
          </a:xfrm>
        </p:spPr>
        <p:txBody>
          <a:bodyPr rtlCol="0">
            <a:normAutofit/>
          </a:bodyPr>
          <a:lstStyle>
            <a:lvl1pPr marL="0" indent="0" algn="ctr">
              <a:buNone/>
              <a:defRPr sz="2000"/>
            </a:lvl1pPr>
          </a:lstStyle>
          <a:p>
            <a:pPr rtl="0"/>
            <a:r>
              <a:rPr lang="fr-FR" noProof="0"/>
              <a:t>Cliquez sur l’icône pour ajouter un graphique</a:t>
            </a:r>
          </a:p>
        </p:txBody>
      </p:sp>
      <p:cxnSp>
        <p:nvCxnSpPr>
          <p:cNvPr id="6" name="Connecteur droit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fr-FR" noProof="0"/>
              <a:t>Modifiez le style du titre</a:t>
            </a:r>
          </a:p>
        </p:txBody>
      </p:sp>
      <p:sp>
        <p:nvSpPr>
          <p:cNvPr id="17" name="Espace réservé du numéro de diapositive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fr-FR" noProof="0" smtClean="0"/>
              <a:t>‹N°›</a:t>
            </a:fld>
            <a:endParaRPr lang="fr-FR" noProof="0"/>
          </a:p>
        </p:txBody>
      </p:sp>
      <p:cxnSp>
        <p:nvCxnSpPr>
          <p:cNvPr id="24" name="Connecteur droit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Espace réservé de graphique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510622" y="1362696"/>
            <a:ext cx="5552246" cy="2294899"/>
          </a:xfrm>
        </p:spPr>
        <p:txBody>
          <a:bodyPr rtlCol="0">
            <a:normAutofit/>
          </a:bodyPr>
          <a:lstStyle>
            <a:lvl1pPr marL="0" indent="0" algn="ctr">
              <a:buNone/>
              <a:defRPr sz="2000"/>
            </a:lvl1pPr>
          </a:lstStyle>
          <a:p>
            <a:pPr rtl="0"/>
            <a:r>
              <a:rPr lang="fr-FR" noProof="0"/>
              <a:t>Cliquez sur l’icône pour ajouter un graphique</a:t>
            </a:r>
          </a:p>
        </p:txBody>
      </p:sp>
      <p:sp>
        <p:nvSpPr>
          <p:cNvPr id="9" name="Espace réservé de graphique 3">
            <a:extLst>
              <a:ext uri="{FF2B5EF4-FFF2-40B4-BE49-F238E27FC236}">
                <a16:creationId xmlns:a16="http://schemas.microsoft.com/office/drawing/2014/main" id="{3CC4F2FB-E360-40E2-BDA5-455EB243C216}"/>
              </a:ext>
            </a:extLst>
          </p:cNvPr>
          <p:cNvSpPr>
            <a:spLocks noGrp="1"/>
          </p:cNvSpPr>
          <p:nvPr>
            <p:ph type="chart" sz="quarter" idx="14" hasCustomPrompt="1"/>
          </p:nvPr>
        </p:nvSpPr>
        <p:spPr>
          <a:xfrm>
            <a:off x="500682" y="3781218"/>
            <a:ext cx="5552246" cy="2294899"/>
          </a:xfrm>
        </p:spPr>
        <p:txBody>
          <a:bodyPr rtlCol="0">
            <a:normAutofit/>
          </a:bodyPr>
          <a:lstStyle>
            <a:lvl1pPr marL="0" indent="0" algn="ctr">
              <a:buNone/>
              <a:defRPr sz="2000"/>
            </a:lvl1pPr>
          </a:lstStyle>
          <a:p>
            <a:pPr rtl="0"/>
            <a:r>
              <a:rPr lang="fr-FR" noProof="0"/>
              <a:t>Cliquez sur l’icône pour ajouter un graphique</a:t>
            </a:r>
          </a:p>
        </p:txBody>
      </p:sp>
      <p:sp>
        <p:nvSpPr>
          <p:cNvPr id="10" name="Espace réservé de graphique 3">
            <a:extLst>
              <a:ext uri="{FF2B5EF4-FFF2-40B4-BE49-F238E27FC236}">
                <a16:creationId xmlns:a16="http://schemas.microsoft.com/office/drawing/2014/main" id="{6373EAFD-6648-4861-97FB-A3961B86C814}"/>
              </a:ext>
            </a:extLst>
          </p:cNvPr>
          <p:cNvSpPr>
            <a:spLocks noGrp="1"/>
          </p:cNvSpPr>
          <p:nvPr>
            <p:ph type="chart" sz="quarter" idx="15" hasCustomPrompt="1"/>
          </p:nvPr>
        </p:nvSpPr>
        <p:spPr>
          <a:xfrm>
            <a:off x="6208643" y="1367561"/>
            <a:ext cx="5552246" cy="2294899"/>
          </a:xfrm>
        </p:spPr>
        <p:txBody>
          <a:bodyPr rtlCol="0">
            <a:normAutofit/>
          </a:bodyPr>
          <a:lstStyle>
            <a:lvl1pPr marL="0" indent="0" algn="ctr">
              <a:buNone/>
              <a:defRPr sz="2000"/>
            </a:lvl1pPr>
          </a:lstStyle>
          <a:p>
            <a:pPr rtl="0"/>
            <a:r>
              <a:rPr lang="fr-FR" noProof="0"/>
              <a:t>Cliquez sur l’icône pour ajouter un graphique</a:t>
            </a:r>
          </a:p>
        </p:txBody>
      </p:sp>
      <p:sp>
        <p:nvSpPr>
          <p:cNvPr id="11" name="Espace réservé de graphique 3">
            <a:extLst>
              <a:ext uri="{FF2B5EF4-FFF2-40B4-BE49-F238E27FC236}">
                <a16:creationId xmlns:a16="http://schemas.microsoft.com/office/drawing/2014/main" id="{CF0E102C-57E1-46ED-BE41-21C356F42BAD}"/>
              </a:ext>
            </a:extLst>
          </p:cNvPr>
          <p:cNvSpPr>
            <a:spLocks noGrp="1"/>
          </p:cNvSpPr>
          <p:nvPr>
            <p:ph type="chart" sz="quarter" idx="16" hasCustomPrompt="1"/>
          </p:nvPr>
        </p:nvSpPr>
        <p:spPr>
          <a:xfrm>
            <a:off x="6198703" y="3786083"/>
            <a:ext cx="5552246" cy="2294899"/>
          </a:xfrm>
        </p:spPr>
        <p:txBody>
          <a:bodyPr rtlCol="0">
            <a:normAutofit/>
          </a:bodyPr>
          <a:lstStyle>
            <a:lvl1pPr marL="0" indent="0" algn="ctr">
              <a:buNone/>
              <a:defRPr sz="2000"/>
            </a:lvl1pPr>
          </a:lstStyle>
          <a:p>
            <a:pPr rtl="0"/>
            <a:r>
              <a:rPr lang="fr-FR" noProof="0"/>
              <a:t>Cliquez sur l’icône pour ajouter un graphique</a:t>
            </a:r>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image 8">
            <a:extLst>
              <a:ext uri="{FF2B5EF4-FFF2-40B4-BE49-F238E27FC236}">
                <a16:creationId xmlns:a16="http://schemas.microsoft.com/office/drawing/2014/main" id="{2D02598E-521E-41CD-B068-134834CFF4FF}"/>
              </a:ext>
            </a:extLst>
          </p:cNvPr>
          <p:cNvSpPr>
            <a:spLocks noGrp="1"/>
          </p:cNvSpPr>
          <p:nvPr userDrawn="1">
            <p:ph type="pic" sz="quarter" idx="10" hasCustomPrompt="1"/>
          </p:nvPr>
        </p:nvSpPr>
        <p:spPr>
          <a:xfrm>
            <a:off x="371476" y="278606"/>
            <a:ext cx="11520487" cy="3150394"/>
          </a:xfrm>
          <a:solidFill>
            <a:schemeClr val="bg1">
              <a:lumMod val="95000"/>
            </a:schemeClr>
          </a:solidFill>
        </p:spPr>
        <p:txBody>
          <a:bodyPr rtlCol="0">
            <a:normAutofit/>
          </a:bodyPr>
          <a:lstStyle>
            <a:lvl1pPr marL="0" indent="0" algn="ctr">
              <a:buNone/>
              <a:defRPr sz="1800"/>
            </a:lvl1pPr>
          </a:lstStyle>
          <a:p>
            <a:pPr rtl="0"/>
            <a:r>
              <a:rPr lang="fr-FR" noProof="0"/>
              <a:t>Cliquez sur l’icône pour ajouter une image</a:t>
            </a:r>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rtlCol="0" anchor="ctr">
            <a:normAutofit/>
          </a:bodyPr>
          <a:lstStyle>
            <a:lvl1pPr algn="ctr">
              <a:defRPr sz="5400">
                <a:solidFill>
                  <a:schemeClr val="accent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A951C9A4-8764-4CB3-AC26-C957C0E84BCD}"/>
              </a:ext>
            </a:extLst>
          </p:cNvPr>
          <p:cNvSpPr>
            <a:spLocks noGrp="1"/>
          </p:cNvSpPr>
          <p:nvPr userDrawn="1">
            <p:ph type="subTitle" idx="1" hasCustomPrompt="1"/>
          </p:nvPr>
        </p:nvSpPr>
        <p:spPr>
          <a:xfrm>
            <a:off x="1510507" y="5130801"/>
            <a:ext cx="9242424" cy="533400"/>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Modifier le style du sous-titre du masque</a:t>
            </a:r>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image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6857999"/>
          </a:xfrm>
          <a:solidFill>
            <a:schemeClr val="bg1">
              <a:lumMod val="95000"/>
            </a:schemeClr>
          </a:solidFill>
        </p:spPr>
        <p:txBody>
          <a:bodyPr rtlCol="0">
            <a:normAutofit/>
          </a:bodyPr>
          <a:lstStyle>
            <a:lvl1pPr marL="0" indent="0" algn="ctr">
              <a:buNone/>
              <a:defRPr sz="1800"/>
            </a:lvl1pPr>
          </a:lstStyle>
          <a:p>
            <a:pPr rtl="0"/>
            <a:r>
              <a:rPr lang="fr-FR" noProof="0"/>
              <a:t>Cliquez sur l’icône pour ajouter une image</a:t>
            </a:r>
          </a:p>
        </p:txBody>
      </p:sp>
      <p:sp>
        <p:nvSpPr>
          <p:cNvPr id="2" name="Titr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rtlCol="0" anchor="ctr">
            <a:normAutofit/>
          </a:bodyPr>
          <a:lstStyle>
            <a:lvl1pPr algn="ctr">
              <a:defRPr sz="11500">
                <a:solidFill>
                  <a:schemeClr val="tx1"/>
                </a:solidFill>
              </a:defRPr>
            </a:lvl1pPr>
          </a:lstStyle>
          <a:p>
            <a:pPr rtl="0"/>
            <a:r>
              <a:rPr lang="fr-FR" noProof="0"/>
              <a:t>Merci</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rtlCol="0" anchor="b"/>
          <a:lstStyle>
            <a:lvl1pPr>
              <a:defRPr sz="32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A4302458-F7EC-4A75-A897-E73CF8028E73}"/>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AFD31584-D229-4F6C-BA8E-36782FDA8DA0}"/>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7" name="Espace réservé du numéro de diapositive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rtlCol="0" anchor="b"/>
          <a:lstStyle>
            <a:lvl1pPr>
              <a:defRPr sz="3200"/>
            </a:lvl1pPr>
          </a:lstStyle>
          <a:p>
            <a:pPr rtl="0"/>
            <a:r>
              <a:rPr lang="fr-FR" noProof="0"/>
              <a:t>Modifiez le style du titre</a:t>
            </a:r>
          </a:p>
        </p:txBody>
      </p:sp>
      <p:sp>
        <p:nvSpPr>
          <p:cNvPr id="3" name="Espace réservé d’image 2">
            <a:extLst>
              <a:ext uri="{FF2B5EF4-FFF2-40B4-BE49-F238E27FC236}">
                <a16:creationId xmlns:a16="http://schemas.microsoft.com/office/drawing/2014/main" id="{8A594C5E-E06C-488C-AC82-331C53B94F1C}"/>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74EC8C27-FA57-408C-8D6B-844D81BC8312}"/>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7" name="Espace réservé du numéro de diapositive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Tree>
    <p:extLst>
      <p:ext uri="{BB962C8B-B14F-4D97-AF65-F5344CB8AC3E}">
        <p14:creationId xmlns:p14="http://schemas.microsoft.com/office/powerpoint/2010/main" val="180341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4FD2F3-3119-48E2-B464-A93E23C5A607}"/>
              </a:ext>
            </a:extLst>
          </p:cNvPr>
          <p:cNvSpPr>
            <a:spLocks noGrp="1"/>
          </p:cNvSpPr>
          <p:nvPr>
            <p:ph type="title"/>
          </p:nvPr>
        </p:nvSpPr>
        <p:spPr/>
        <p:txBody>
          <a:bodyPr rtlCol="0"/>
          <a:lstStyle/>
          <a:p>
            <a:pPr rtl="0"/>
            <a:r>
              <a:rPr lang="fr-FR" noProof="0"/>
              <a:t>Modifiez le style du titre</a:t>
            </a:r>
          </a:p>
        </p:txBody>
      </p:sp>
      <p:sp>
        <p:nvSpPr>
          <p:cNvPr id="3" name="Espace réservé du contenu 2">
            <a:extLst>
              <a:ext uri="{FF2B5EF4-FFF2-40B4-BE49-F238E27FC236}">
                <a16:creationId xmlns:a16="http://schemas.microsoft.com/office/drawing/2014/main" id="{FCE87C6E-3441-429B-A81D-87F8344C068B}"/>
              </a:ext>
            </a:extLst>
          </p:cNvPr>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Tree>
    <p:extLst>
      <p:ext uri="{BB962C8B-B14F-4D97-AF65-F5344CB8AC3E}">
        <p14:creationId xmlns:p14="http://schemas.microsoft.com/office/powerpoint/2010/main" val="8497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ln>
                <a:noFill/>
              </a:ln>
            </a:endParaRPr>
          </a:p>
        </p:txBody>
      </p:sp>
      <p:sp>
        <p:nvSpPr>
          <p:cNvPr id="2" name="Titr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rtlCol="0">
            <a:normAutofit/>
          </a:bodyPr>
          <a:lstStyle>
            <a:lvl1pPr algn="ctr">
              <a:defRPr sz="44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FCE87C6E-3441-429B-A81D-87F8344C068B}"/>
              </a:ext>
            </a:extLst>
          </p:cNvPr>
          <p:cNvSpPr>
            <a:spLocks noGrp="1"/>
          </p:cNvSpPr>
          <p:nvPr>
            <p:ph idx="1" hasCustomPrompt="1"/>
          </p:nvPr>
        </p:nvSpPr>
        <p:spPr>
          <a:xfrm>
            <a:off x="546100" y="1638299"/>
            <a:ext cx="5346700" cy="4381501"/>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7" name="Espace réservé d’image 6">
            <a:extLst>
              <a:ext uri="{FF2B5EF4-FFF2-40B4-BE49-F238E27FC236}">
                <a16:creationId xmlns:a16="http://schemas.microsoft.com/office/drawing/2014/main" id="{6D4AFEBD-46AA-4A09-AD19-CDD123811A47}"/>
              </a:ext>
            </a:extLst>
          </p:cNvPr>
          <p:cNvSpPr>
            <a:spLocks noGrp="1"/>
          </p:cNvSpPr>
          <p:nvPr>
            <p:ph type="pic" sz="quarter" idx="13" hasCustomPrompt="1"/>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rtlCol="0" anchor="b">
            <a:noAutofit/>
          </a:bodyPr>
          <a:lstStyle>
            <a:lvl1pPr>
              <a:defRPr sz="54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FCE87C6E-3441-429B-A81D-87F8344C068B}"/>
              </a:ext>
            </a:extLst>
          </p:cNvPr>
          <p:cNvSpPr>
            <a:spLocks noGrp="1"/>
          </p:cNvSpPr>
          <p:nvPr>
            <p:ph idx="1" hasCustomPrompt="1"/>
          </p:nvPr>
        </p:nvSpPr>
        <p:spPr>
          <a:xfrm>
            <a:off x="371475" y="2603500"/>
            <a:ext cx="5495926" cy="3573463"/>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au numéro de diapositive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5" name="Espace réservé d’image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rtl="0">
              <a:buNone/>
            </a:pPr>
            <a:r>
              <a:rPr lang="fr-FR" noProof="0"/>
              <a:t>Ajoutez une image ici</a:t>
            </a:r>
          </a:p>
        </p:txBody>
      </p:sp>
      <p:sp>
        <p:nvSpPr>
          <p:cNvPr id="7" name="Espace réservé d’image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rtl="0">
              <a:buNone/>
            </a:pPr>
            <a:r>
              <a:rPr lang="fr-FR" noProof="0"/>
              <a:t>Ajoutez une image ici</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rtlCol="0" anchor="b">
            <a:noAutofit/>
          </a:bodyPr>
          <a:lstStyle>
            <a:lvl1pPr>
              <a:defRPr sz="54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FCE87C6E-3441-429B-A81D-87F8344C068B}"/>
              </a:ext>
            </a:extLst>
          </p:cNvPr>
          <p:cNvSpPr>
            <a:spLocks noGrp="1"/>
          </p:cNvSpPr>
          <p:nvPr>
            <p:ph idx="1" hasCustomPrompt="1"/>
          </p:nvPr>
        </p:nvSpPr>
        <p:spPr>
          <a:xfrm>
            <a:off x="371475" y="3619500"/>
            <a:ext cx="3997325"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au numéro de diapositive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fr-FR" noProof="0" smtClean="0"/>
              <a:t>‹N°›</a:t>
            </a:fld>
            <a:endParaRPr lang="fr-FR" noProof="0"/>
          </a:p>
        </p:txBody>
      </p:sp>
      <p:sp>
        <p:nvSpPr>
          <p:cNvPr id="13" name="Espace réservé d’image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4" name="Espace réservé d’image 6">
            <a:extLst>
              <a:ext uri="{FF2B5EF4-FFF2-40B4-BE49-F238E27FC236}">
                <a16:creationId xmlns:a16="http://schemas.microsoft.com/office/drawing/2014/main" id="{F6824EBC-CC6E-4D5A-B85A-DAC55ACE8533}"/>
              </a:ext>
            </a:extLst>
          </p:cNvPr>
          <p:cNvSpPr>
            <a:spLocks noGrp="1"/>
          </p:cNvSpPr>
          <p:nvPr>
            <p:ph type="pic" sz="quarter" idx="14" hasCustomPrompt="1"/>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6" name="Espace réservé du numéro de diapositive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pPr rtl="0"/>
            <a:fld id="{03DC2DEF-D2FE-4B45-ABA4-9F153FD1C98A}" type="slidenum">
              <a:rPr lang="fr-FR" noProof="0" smtClean="0"/>
              <a:pPr/>
              <a:t>‹N°›</a:t>
            </a:fld>
            <a:endParaRPr lang="fr-FR" noProof="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0303" r="24265" b="-1"/>
          <a:stretch/>
        </p:blipFill>
        <p:spPr>
          <a:xfrm>
            <a:off x="571500" y="10"/>
            <a:ext cx="6034088" cy="6857989"/>
          </a:xfrm>
          <a:noFill/>
        </p:spPr>
      </p:pic>
      <p:sp>
        <p:nvSpPr>
          <p:cNvPr id="3" name="Titre 2">
            <a:extLst>
              <a:ext uri="{FF2B5EF4-FFF2-40B4-BE49-F238E27FC236}">
                <a16:creationId xmlns:a16="http://schemas.microsoft.com/office/drawing/2014/main" id="{3D71C9CD-CAE8-4AC8-936D-333769D479E5}"/>
              </a:ext>
            </a:extLst>
          </p:cNvPr>
          <p:cNvSpPr>
            <a:spLocks noGrp="1"/>
          </p:cNvSpPr>
          <p:nvPr>
            <p:ph type="ctrTitle"/>
          </p:nvPr>
        </p:nvSpPr>
        <p:spPr>
          <a:xfrm>
            <a:off x="6905625" y="1800000"/>
            <a:ext cx="4986338" cy="1585911"/>
          </a:xfrm>
        </p:spPr>
        <p:txBody>
          <a:bodyPr rtlCol="0" anchor="t" anchorCtr="1">
            <a:normAutofit/>
          </a:bodyPr>
          <a:lstStyle/>
          <a:p>
            <a:pPr algn="ctr" rtl="0"/>
            <a:r>
              <a:rPr lang="fr-FR" sz="5600" dirty="0">
                <a:effectLst>
                  <a:outerShdw blurRad="50800" dist="63500" dir="2700000" algn="tl" rotWithShape="0">
                    <a:prstClr val="black">
                      <a:alpha val="40000"/>
                    </a:prstClr>
                  </a:outerShdw>
                </a:effectLst>
              </a:rPr>
              <a:t>DAG</a:t>
            </a:r>
            <a:br>
              <a:rPr lang="fr-FR" sz="5600" dirty="0">
                <a:effectLst>
                  <a:outerShdw blurRad="50800" dist="63500" dir="2700000" algn="tl" rotWithShape="0">
                    <a:prstClr val="black">
                      <a:alpha val="40000"/>
                    </a:prstClr>
                  </a:outerShdw>
                </a:effectLst>
              </a:rPr>
            </a:br>
            <a:r>
              <a:rPr lang="fr-FR" sz="3200" dirty="0" err="1">
                <a:effectLst>
                  <a:outerShdw blurRad="50800" dist="63500" dir="2700000" algn="tl" rotWithShape="0">
                    <a:prstClr val="black">
                      <a:alpha val="40000"/>
                    </a:prstClr>
                  </a:outerShdw>
                </a:effectLst>
              </a:rPr>
              <a:t>Database</a:t>
            </a:r>
            <a:r>
              <a:rPr lang="fr-FR" sz="3200" dirty="0">
                <a:effectLst>
                  <a:outerShdw blurRad="50800" dist="63500" dir="2700000" algn="tl" rotWithShape="0">
                    <a:prstClr val="black">
                      <a:alpha val="40000"/>
                    </a:prstClr>
                  </a:outerShdw>
                </a:effectLst>
              </a:rPr>
              <a:t> </a:t>
            </a:r>
            <a:r>
              <a:rPr lang="fr-FR" sz="3200" dirty="0" err="1">
                <a:effectLst>
                  <a:outerShdw blurRad="50800" dist="63500" dir="2700000" algn="tl" rotWithShape="0">
                    <a:prstClr val="black">
                      <a:alpha val="40000"/>
                    </a:prstClr>
                  </a:outerShdw>
                </a:effectLst>
              </a:rPr>
              <a:t>Availability</a:t>
            </a:r>
            <a:r>
              <a:rPr lang="fr-FR" sz="3200" dirty="0">
                <a:effectLst>
                  <a:outerShdw blurRad="50800" dist="63500" dir="2700000" algn="tl" rotWithShape="0">
                    <a:prstClr val="black">
                      <a:alpha val="40000"/>
                    </a:prstClr>
                  </a:outerShdw>
                </a:effectLst>
              </a:rPr>
              <a:t> Group</a:t>
            </a:r>
          </a:p>
        </p:txBody>
      </p:sp>
      <p:sp>
        <p:nvSpPr>
          <p:cNvPr id="4" name="Sous-titre 3">
            <a:extLst>
              <a:ext uri="{FF2B5EF4-FFF2-40B4-BE49-F238E27FC236}">
                <a16:creationId xmlns:a16="http://schemas.microsoft.com/office/drawing/2014/main" id="{C6D24F99-E026-485A-96CD-AEC98137262A}"/>
              </a:ext>
            </a:extLst>
          </p:cNvPr>
          <p:cNvSpPr>
            <a:spLocks noGrp="1"/>
          </p:cNvSpPr>
          <p:nvPr>
            <p:ph type="subTitle" idx="1"/>
          </p:nvPr>
        </p:nvSpPr>
        <p:spPr>
          <a:xfrm>
            <a:off x="6905625" y="4309354"/>
            <a:ext cx="4986338" cy="2204158"/>
          </a:xfrm>
        </p:spPr>
        <p:txBody>
          <a:bodyPr rtlCol="0" anchor="t" anchorCtr="1">
            <a:normAutofit lnSpcReduction="10000"/>
          </a:bodyPr>
          <a:lstStyle/>
          <a:p>
            <a:pPr algn="ctr" rtl="0"/>
            <a:r>
              <a:rPr lang="fr-FR" sz="2000" dirty="0">
                <a:effectLst>
                  <a:outerShdw blurRad="50800" dist="63500" dir="2700000" algn="tl" rotWithShape="0">
                    <a:prstClr val="black">
                      <a:alpha val="40000"/>
                    </a:prstClr>
                  </a:outerShdw>
                </a:effectLst>
              </a:rPr>
              <a:t>Groupe de disponibilité de bases de données pour les serveurs Exchange</a:t>
            </a:r>
          </a:p>
          <a:p>
            <a:pPr algn="ctr" rtl="0"/>
            <a:endParaRPr lang="fr-FR" sz="2000" dirty="0">
              <a:effectLst>
                <a:outerShdw blurRad="50800" dist="63500" dir="2700000" algn="tl" rotWithShape="0">
                  <a:prstClr val="black">
                    <a:alpha val="40000"/>
                  </a:prstClr>
                </a:outerShdw>
              </a:effectLst>
            </a:endParaRPr>
          </a:p>
          <a:p>
            <a:pPr algn="ctr" rtl="0"/>
            <a:endParaRPr lang="fr-FR" sz="2000" dirty="0">
              <a:effectLst>
                <a:outerShdw blurRad="50800" dist="63500" dir="2700000" algn="tl" rotWithShape="0">
                  <a:prstClr val="black">
                    <a:alpha val="40000"/>
                  </a:prstClr>
                </a:outerShdw>
              </a:effectLst>
            </a:endParaRPr>
          </a:p>
          <a:p>
            <a:pPr algn="ctr" rtl="0"/>
            <a:endParaRPr lang="fr-FR" sz="2000" dirty="0">
              <a:effectLst>
                <a:outerShdw blurRad="50800" dist="63500" dir="2700000" algn="tl" rotWithShape="0">
                  <a:prstClr val="black">
                    <a:alpha val="40000"/>
                  </a:prstClr>
                </a:outerShdw>
              </a:effectLst>
            </a:endParaRPr>
          </a:p>
          <a:p>
            <a:pPr algn="ctr" rtl="0"/>
            <a:r>
              <a:rPr lang="fr-FR" sz="2000" dirty="0">
                <a:effectLst>
                  <a:outerShdw blurRad="50800" dist="63500" dir="2700000" algn="tl" rotWithShape="0">
                    <a:prstClr val="black">
                      <a:alpha val="40000"/>
                    </a:prstClr>
                  </a:outerShdw>
                </a:effectLst>
              </a:rPr>
              <a:t>Alberto Pinto Lopes</a:t>
            </a:r>
          </a:p>
        </p:txBody>
      </p:sp>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0D84E-1734-6F98-A473-8DFF5E048449}"/>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DE4079C7-DAA2-27A3-B280-8079C7FA66EB}"/>
              </a:ext>
            </a:extLst>
          </p:cNvPr>
          <p:cNvSpPr>
            <a:spLocks noGrp="1"/>
          </p:cNvSpPr>
          <p:nvPr>
            <p:ph type="title"/>
          </p:nvPr>
        </p:nvSpPr>
        <p:spPr>
          <a:xfrm>
            <a:off x="371475" y="260351"/>
            <a:ext cx="11520487" cy="758824"/>
          </a:xfrm>
        </p:spPr>
        <p:txBody>
          <a:bodyPr rtlCol="0" anchor="ctr">
            <a:normAutofit/>
          </a:bodyPr>
          <a:lstStyle/>
          <a:p>
            <a:pPr rtl="0"/>
            <a:r>
              <a:rPr lang="fr-FR" dirty="0">
                <a:effectLst>
                  <a:outerShdw blurRad="50800" dist="63500" dir="2700000" algn="tl" rotWithShape="0">
                    <a:prstClr val="black">
                      <a:alpha val="40000"/>
                    </a:prstClr>
                  </a:outerShdw>
                </a:effectLst>
              </a:rPr>
              <a:t>Procédure d’installation</a:t>
            </a:r>
            <a:endParaRPr lang="fr-FR" dirty="0"/>
          </a:p>
        </p:txBody>
      </p:sp>
      <p:pic>
        <p:nvPicPr>
          <p:cNvPr id="24" name="Espace réservé d’image 23">
            <a:extLst>
              <a:ext uri="{FF2B5EF4-FFF2-40B4-BE49-F238E27FC236}">
                <a16:creationId xmlns:a16="http://schemas.microsoft.com/office/drawing/2014/main" id="{7322972D-F2AF-9471-6991-AFD3D733BF05}"/>
              </a:ext>
              <a:ext uri="{C183D7F6-B498-43B3-948B-1728B52AA6E4}">
                <adec:decorative xmlns:adec="http://schemas.microsoft.com/office/drawing/2017/decorative" val="1"/>
              </a:ext>
            </a:extLst>
          </p:cNvPr>
          <p:cNvPicPr>
            <a:picLocks noGrp="1" noChangeAspect="1"/>
          </p:cNvPicPr>
          <p:nvPr>
            <p:ph idx="1"/>
          </p:nvPr>
        </p:nvPicPr>
        <p:blipFill>
          <a:blip r:embed="rId3"/>
          <a:srcRect/>
          <a:stretch/>
        </p:blipFill>
        <p:spPr>
          <a:xfrm>
            <a:off x="145770" y="1923824"/>
            <a:ext cx="5890697" cy="3431330"/>
          </a:xfrm>
          <a:noFill/>
        </p:spPr>
      </p:pic>
      <p:sp>
        <p:nvSpPr>
          <p:cNvPr id="2" name="Espace réservé du numéro de diapositive 1">
            <a:extLst>
              <a:ext uri="{FF2B5EF4-FFF2-40B4-BE49-F238E27FC236}">
                <a16:creationId xmlns:a16="http://schemas.microsoft.com/office/drawing/2014/main" id="{5A68FEDE-1041-D0EE-F761-E280F6F43A5F}"/>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10</a:t>
            </a:fld>
            <a:endParaRPr lang="fr-FR" sz="800"/>
          </a:p>
        </p:txBody>
      </p:sp>
      <p:pic>
        <p:nvPicPr>
          <p:cNvPr id="22" name="Espace réservé d’image 21">
            <a:extLst>
              <a:ext uri="{FF2B5EF4-FFF2-40B4-BE49-F238E27FC236}">
                <a16:creationId xmlns:a16="http://schemas.microsoft.com/office/drawing/2014/main" id="{FB2F0AEE-127A-5875-B540-6F5D14F95C37}"/>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4"/>
          <a:srcRect/>
          <a:stretch/>
        </p:blipFill>
        <p:spPr>
          <a:xfrm>
            <a:off x="6155533" y="1923824"/>
            <a:ext cx="5890697" cy="3431330"/>
          </a:xfrm>
          <a:noFill/>
        </p:spPr>
      </p:pic>
      <p:sp>
        <p:nvSpPr>
          <p:cNvPr id="3" name="Flèche : bas 2">
            <a:extLst>
              <a:ext uri="{FF2B5EF4-FFF2-40B4-BE49-F238E27FC236}">
                <a16:creationId xmlns:a16="http://schemas.microsoft.com/office/drawing/2014/main" id="{439F75B1-5BDD-4C4A-1E16-DE3033101B96}"/>
              </a:ext>
            </a:extLst>
          </p:cNvPr>
          <p:cNvSpPr/>
          <p:nvPr/>
        </p:nvSpPr>
        <p:spPr>
          <a:xfrm>
            <a:off x="7938991" y="2513547"/>
            <a:ext cx="162560" cy="49276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Flèche : bas 3">
            <a:extLst>
              <a:ext uri="{FF2B5EF4-FFF2-40B4-BE49-F238E27FC236}">
                <a16:creationId xmlns:a16="http://schemas.microsoft.com/office/drawing/2014/main" id="{EFEC17D4-2977-4329-7E1B-A34F0C3A39AD}"/>
              </a:ext>
            </a:extLst>
          </p:cNvPr>
          <p:cNvSpPr/>
          <p:nvPr/>
        </p:nvSpPr>
        <p:spPr>
          <a:xfrm rot="4091837">
            <a:off x="8384686" y="3144519"/>
            <a:ext cx="162560" cy="49276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630418B5-C583-F489-A1A0-C908612614E9}"/>
              </a:ext>
            </a:extLst>
          </p:cNvPr>
          <p:cNvSpPr/>
          <p:nvPr/>
        </p:nvSpPr>
        <p:spPr>
          <a:xfrm>
            <a:off x="2791968" y="3790950"/>
            <a:ext cx="725424" cy="146304"/>
          </a:xfrm>
          <a:prstGeom prst="rect">
            <a:avLst/>
          </a:prstGeom>
          <a:solidFill>
            <a:schemeClr val="accent1">
              <a:alpha val="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197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80D31-0E82-F92F-6669-ACCD2F97A9A8}"/>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5C6E9227-7B42-4271-D1F5-DC4A4E43878C}"/>
              </a:ext>
            </a:extLst>
          </p:cNvPr>
          <p:cNvSpPr>
            <a:spLocks noGrp="1"/>
          </p:cNvSpPr>
          <p:nvPr>
            <p:ph type="title"/>
          </p:nvPr>
        </p:nvSpPr>
        <p:spPr>
          <a:xfrm>
            <a:off x="371475" y="260351"/>
            <a:ext cx="11520487" cy="758824"/>
          </a:xfrm>
        </p:spPr>
        <p:txBody>
          <a:bodyPr rtlCol="0" anchor="ctr">
            <a:normAutofit/>
          </a:bodyPr>
          <a:lstStyle/>
          <a:p>
            <a:pPr rtl="0"/>
            <a:r>
              <a:rPr lang="fr-FR" dirty="0">
                <a:effectLst>
                  <a:outerShdw blurRad="50800" dist="63500" dir="2700000" algn="tl" rotWithShape="0">
                    <a:prstClr val="black">
                      <a:alpha val="40000"/>
                    </a:prstClr>
                  </a:outerShdw>
                </a:effectLst>
              </a:rPr>
              <a:t>Procédure d’installation</a:t>
            </a:r>
            <a:endParaRPr lang="fr-FR" dirty="0"/>
          </a:p>
        </p:txBody>
      </p:sp>
      <p:pic>
        <p:nvPicPr>
          <p:cNvPr id="22" name="Espace réservé d’image 21">
            <a:extLst>
              <a:ext uri="{FF2B5EF4-FFF2-40B4-BE49-F238E27FC236}">
                <a16:creationId xmlns:a16="http://schemas.microsoft.com/office/drawing/2014/main" id="{4A72BCA0-DFCD-B960-2E1B-04E7BA234209}"/>
              </a:ext>
              <a:ext uri="{C183D7F6-B498-43B3-948B-1728B52AA6E4}">
                <adec:decorative xmlns:adec="http://schemas.microsoft.com/office/drawing/2017/decorative" val="1"/>
              </a:ext>
            </a:extLst>
          </p:cNvPr>
          <p:cNvPicPr>
            <a:picLocks noGrp="1" noChangeAspect="1"/>
          </p:cNvPicPr>
          <p:nvPr>
            <p:ph idx="1"/>
          </p:nvPr>
        </p:nvPicPr>
        <p:blipFill>
          <a:blip r:embed="rId3"/>
          <a:stretch/>
        </p:blipFill>
        <p:spPr>
          <a:xfrm>
            <a:off x="255211" y="1233492"/>
            <a:ext cx="5645386" cy="4834547"/>
          </a:xfrm>
          <a:noFill/>
        </p:spPr>
      </p:pic>
      <p:sp>
        <p:nvSpPr>
          <p:cNvPr id="2" name="Espace réservé du numéro de diapositive 1">
            <a:extLst>
              <a:ext uri="{FF2B5EF4-FFF2-40B4-BE49-F238E27FC236}">
                <a16:creationId xmlns:a16="http://schemas.microsoft.com/office/drawing/2014/main" id="{6A7029A3-B4E1-E020-1D6D-32799CE64AD5}"/>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11</a:t>
            </a:fld>
            <a:endParaRPr lang="fr-FR" sz="800"/>
          </a:p>
        </p:txBody>
      </p:sp>
      <p:pic>
        <p:nvPicPr>
          <p:cNvPr id="24" name="Espace réservé d’image 23">
            <a:extLst>
              <a:ext uri="{FF2B5EF4-FFF2-40B4-BE49-F238E27FC236}">
                <a16:creationId xmlns:a16="http://schemas.microsoft.com/office/drawing/2014/main" id="{49ED4BE5-9FC5-1CC9-2966-676FE263BBE0}"/>
              </a:ext>
              <a:ext uri="{C183D7F6-B498-43B3-948B-1728B52AA6E4}">
                <adec:decorative xmlns:adec="http://schemas.microsoft.com/office/drawing/2017/decorative" val="1"/>
              </a:ext>
            </a:extLst>
          </p:cNvPr>
          <p:cNvPicPr>
            <a:picLocks noGrp="1" noChangeAspect="1"/>
          </p:cNvPicPr>
          <p:nvPr>
            <p:ph idx="1"/>
          </p:nvPr>
        </p:nvPicPr>
        <p:blipFill>
          <a:blip r:embed="rId4"/>
          <a:srcRect/>
          <a:stretch/>
        </p:blipFill>
        <p:spPr>
          <a:xfrm>
            <a:off x="6246576" y="1233491"/>
            <a:ext cx="5645386" cy="4834547"/>
          </a:xfrm>
          <a:noFill/>
        </p:spPr>
      </p:pic>
      <p:sp>
        <p:nvSpPr>
          <p:cNvPr id="3" name="Flèche : bas 2">
            <a:extLst>
              <a:ext uri="{FF2B5EF4-FFF2-40B4-BE49-F238E27FC236}">
                <a16:creationId xmlns:a16="http://schemas.microsoft.com/office/drawing/2014/main" id="{2EE47F70-1E26-AABE-BD01-1E3335E213DF}"/>
              </a:ext>
            </a:extLst>
          </p:cNvPr>
          <p:cNvSpPr/>
          <p:nvPr/>
        </p:nvSpPr>
        <p:spPr>
          <a:xfrm rot="5400000">
            <a:off x="4615325" y="2780937"/>
            <a:ext cx="162560" cy="49276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631774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5A948-EA90-EF4E-B77E-F32082FD1484}"/>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6A367006-F383-6276-11E6-43E7693756C4}"/>
              </a:ext>
            </a:extLst>
          </p:cNvPr>
          <p:cNvSpPr>
            <a:spLocks noGrp="1"/>
          </p:cNvSpPr>
          <p:nvPr>
            <p:ph type="title"/>
          </p:nvPr>
        </p:nvSpPr>
        <p:spPr>
          <a:xfrm>
            <a:off x="371475" y="260351"/>
            <a:ext cx="11520487" cy="758824"/>
          </a:xfrm>
        </p:spPr>
        <p:txBody>
          <a:bodyPr rtlCol="0" anchor="ctr">
            <a:normAutofit/>
          </a:bodyPr>
          <a:lstStyle/>
          <a:p>
            <a:pPr rtl="0"/>
            <a:r>
              <a:rPr lang="fr-FR" dirty="0">
                <a:effectLst>
                  <a:outerShdw blurRad="50800" dist="63500" dir="2700000" algn="tl" rotWithShape="0">
                    <a:prstClr val="black">
                      <a:alpha val="40000"/>
                    </a:prstClr>
                  </a:outerShdw>
                </a:effectLst>
              </a:rPr>
              <a:t>Procédure d’installation</a:t>
            </a:r>
            <a:endParaRPr lang="fr-FR" dirty="0"/>
          </a:p>
        </p:txBody>
      </p:sp>
      <p:pic>
        <p:nvPicPr>
          <p:cNvPr id="24" name="Espace réservé d’image 23">
            <a:extLst>
              <a:ext uri="{FF2B5EF4-FFF2-40B4-BE49-F238E27FC236}">
                <a16:creationId xmlns:a16="http://schemas.microsoft.com/office/drawing/2014/main" id="{C06C5E9D-56AA-DA29-BF9E-7ED223AB6572}"/>
              </a:ext>
              <a:ext uri="{C183D7F6-B498-43B3-948B-1728B52AA6E4}">
                <adec:decorative xmlns:adec="http://schemas.microsoft.com/office/drawing/2017/decorative" val="1"/>
              </a:ext>
            </a:extLst>
          </p:cNvPr>
          <p:cNvPicPr>
            <a:picLocks noGrp="1" noChangeAspect="1"/>
          </p:cNvPicPr>
          <p:nvPr>
            <p:ph idx="1"/>
          </p:nvPr>
        </p:nvPicPr>
        <p:blipFill>
          <a:blip r:embed="rId3"/>
          <a:srcRect/>
          <a:stretch/>
        </p:blipFill>
        <p:spPr>
          <a:xfrm>
            <a:off x="145770" y="1923824"/>
            <a:ext cx="5890697" cy="3431330"/>
          </a:xfrm>
          <a:noFill/>
        </p:spPr>
      </p:pic>
      <p:sp>
        <p:nvSpPr>
          <p:cNvPr id="2" name="Espace réservé du numéro de diapositive 1">
            <a:extLst>
              <a:ext uri="{FF2B5EF4-FFF2-40B4-BE49-F238E27FC236}">
                <a16:creationId xmlns:a16="http://schemas.microsoft.com/office/drawing/2014/main" id="{27BE5F94-0203-40EC-7496-FF98152A9223}"/>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12</a:t>
            </a:fld>
            <a:endParaRPr lang="fr-FR" sz="800"/>
          </a:p>
        </p:txBody>
      </p:sp>
      <p:pic>
        <p:nvPicPr>
          <p:cNvPr id="22" name="Espace réservé d’image 21">
            <a:extLst>
              <a:ext uri="{FF2B5EF4-FFF2-40B4-BE49-F238E27FC236}">
                <a16:creationId xmlns:a16="http://schemas.microsoft.com/office/drawing/2014/main" id="{73F3816D-AE12-3E3D-4693-C1FAEFF6267D}"/>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4"/>
          <a:srcRect/>
          <a:stretch/>
        </p:blipFill>
        <p:spPr>
          <a:xfrm>
            <a:off x="6155533" y="1923824"/>
            <a:ext cx="5890697" cy="3431330"/>
          </a:xfrm>
          <a:noFill/>
        </p:spPr>
      </p:pic>
      <p:sp>
        <p:nvSpPr>
          <p:cNvPr id="3" name="Rectangle 2">
            <a:extLst>
              <a:ext uri="{FF2B5EF4-FFF2-40B4-BE49-F238E27FC236}">
                <a16:creationId xmlns:a16="http://schemas.microsoft.com/office/drawing/2014/main" id="{BB01D1EF-7152-8B1E-5C82-5FC22CDDA565}"/>
              </a:ext>
            </a:extLst>
          </p:cNvPr>
          <p:cNvSpPr/>
          <p:nvPr/>
        </p:nvSpPr>
        <p:spPr>
          <a:xfrm>
            <a:off x="2389632" y="3779520"/>
            <a:ext cx="725424" cy="146304"/>
          </a:xfrm>
          <a:prstGeom prst="rect">
            <a:avLst/>
          </a:prstGeom>
          <a:solidFill>
            <a:schemeClr val="accent1">
              <a:alpha val="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a:extLst>
              <a:ext uri="{FF2B5EF4-FFF2-40B4-BE49-F238E27FC236}">
                <a16:creationId xmlns:a16="http://schemas.microsoft.com/office/drawing/2014/main" id="{9650814E-C49E-D53E-93F6-9401CBB2C3B7}"/>
              </a:ext>
            </a:extLst>
          </p:cNvPr>
          <p:cNvSpPr/>
          <p:nvPr/>
        </p:nvSpPr>
        <p:spPr>
          <a:xfrm>
            <a:off x="8407400" y="3779520"/>
            <a:ext cx="746760" cy="548640"/>
          </a:xfrm>
          <a:prstGeom prst="rect">
            <a:avLst/>
          </a:prstGeom>
          <a:solidFill>
            <a:schemeClr val="accent1">
              <a:alpha val="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60702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521B4A-D75E-3682-ADBA-050076639B02}"/>
              </a:ext>
            </a:extLst>
          </p:cNvPr>
          <p:cNvSpPr>
            <a:spLocks noGrp="1"/>
          </p:cNvSpPr>
          <p:nvPr>
            <p:ph type="title"/>
          </p:nvPr>
        </p:nvSpPr>
        <p:spPr/>
        <p:txBody>
          <a:bodyPr>
            <a:normAutofit/>
          </a:bodyPr>
          <a:lstStyle/>
          <a:p>
            <a:r>
              <a:rPr lang="fr-FR" dirty="0">
                <a:effectLst>
                  <a:outerShdw blurRad="50800" dist="63500" dir="2700000" algn="tl" rotWithShape="0">
                    <a:prstClr val="black">
                      <a:alpha val="40000"/>
                    </a:prstClr>
                  </a:outerShdw>
                </a:effectLst>
              </a:rPr>
              <a:t>Simulation de panne d’un serveur - vidéo</a:t>
            </a:r>
            <a:endParaRPr lang="fr-BE" dirty="0">
              <a:effectLst>
                <a:outerShdw blurRad="50800" dist="63500" dir="2700000" algn="tl" rotWithShape="0">
                  <a:prstClr val="black">
                    <a:alpha val="40000"/>
                  </a:prstClr>
                </a:outerShdw>
              </a:effectLst>
            </a:endParaRPr>
          </a:p>
        </p:txBody>
      </p:sp>
      <p:sp>
        <p:nvSpPr>
          <p:cNvPr id="4" name="Espace réservé du numéro de diapositive 3">
            <a:extLst>
              <a:ext uri="{FF2B5EF4-FFF2-40B4-BE49-F238E27FC236}">
                <a16:creationId xmlns:a16="http://schemas.microsoft.com/office/drawing/2014/main" id="{3B68FA2F-9FC7-67EB-1BA7-17BC3B0D7402}"/>
              </a:ext>
            </a:extLst>
          </p:cNvPr>
          <p:cNvSpPr>
            <a:spLocks noGrp="1"/>
          </p:cNvSpPr>
          <p:nvPr>
            <p:ph type="sldNum" sz="quarter" idx="12"/>
          </p:nvPr>
        </p:nvSpPr>
        <p:spPr/>
        <p:txBody>
          <a:bodyPr/>
          <a:lstStyle/>
          <a:p>
            <a:pPr rtl="0"/>
            <a:fld id="{03DC2DEF-D2FE-4B45-ABA4-9F153FD1C98A}" type="slidenum">
              <a:rPr lang="fr-FR" noProof="0" smtClean="0"/>
              <a:t>13</a:t>
            </a:fld>
            <a:endParaRPr lang="fr-FR" noProof="0"/>
          </a:p>
        </p:txBody>
      </p:sp>
      <p:pic>
        <p:nvPicPr>
          <p:cNvPr id="7" name="prod dag">
            <a:hlinkClick r:id="" action="ppaction://media"/>
            <a:extLst>
              <a:ext uri="{FF2B5EF4-FFF2-40B4-BE49-F238E27FC236}">
                <a16:creationId xmlns:a16="http://schemas.microsoft.com/office/drawing/2014/main" id="{090FD909-6F05-414C-7467-2914F84A99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36725" y="1243216"/>
            <a:ext cx="8788400" cy="4943475"/>
          </a:xfrm>
        </p:spPr>
      </p:pic>
    </p:spTree>
    <p:extLst>
      <p:ext uri="{BB962C8B-B14F-4D97-AF65-F5344CB8AC3E}">
        <p14:creationId xmlns:p14="http://schemas.microsoft.com/office/powerpoint/2010/main" val="42120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F9750-A99A-0E79-689A-81E580E16252}"/>
            </a:ext>
          </a:extLst>
        </p:cNvPr>
        <p:cNvGrpSpPr/>
        <p:nvPr/>
      </p:nvGrpSpPr>
      <p:grpSpPr>
        <a:xfrm>
          <a:off x="0" y="0"/>
          <a:ext cx="0" cy="0"/>
          <a:chOff x="0" y="0"/>
          <a:chExt cx="0" cy="0"/>
        </a:xfrm>
      </p:grpSpPr>
      <p:pic>
        <p:nvPicPr>
          <p:cNvPr id="17" name="Espace réservé d’image 16">
            <a:extLst>
              <a:ext uri="{FF2B5EF4-FFF2-40B4-BE49-F238E27FC236}">
                <a16:creationId xmlns:a16="http://schemas.microsoft.com/office/drawing/2014/main" id="{911E1528-EA2F-0D32-80B7-53FAE7D10D2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1554" r="11554"/>
          <a:stretch/>
        </p:blipFill>
        <p:spPr>
          <a:xfrm>
            <a:off x="6046112" y="472281"/>
            <a:ext cx="6145887" cy="5064919"/>
          </a:xfrm>
          <a:noFill/>
        </p:spPr>
      </p:pic>
      <p:sp>
        <p:nvSpPr>
          <p:cNvPr id="9" name="Titre 8">
            <a:extLst>
              <a:ext uri="{FF2B5EF4-FFF2-40B4-BE49-F238E27FC236}">
                <a16:creationId xmlns:a16="http://schemas.microsoft.com/office/drawing/2014/main" id="{395AC41B-CB42-CA4F-8304-CD103168D58F}"/>
              </a:ext>
            </a:extLst>
          </p:cNvPr>
          <p:cNvSpPr>
            <a:spLocks noGrp="1"/>
          </p:cNvSpPr>
          <p:nvPr>
            <p:ph type="ctrTitle"/>
          </p:nvPr>
        </p:nvSpPr>
        <p:spPr>
          <a:xfrm>
            <a:off x="371476" y="1137921"/>
            <a:ext cx="4416424" cy="1483359"/>
          </a:xfrm>
        </p:spPr>
        <p:txBody>
          <a:bodyPr rtlCol="0" anchor="ctr">
            <a:normAutofit/>
          </a:bodyPr>
          <a:lstStyle/>
          <a:p>
            <a:r>
              <a:rPr lang="fr-FR" dirty="0">
                <a:effectLst>
                  <a:outerShdw blurRad="50800" dist="63500" dir="2700000" algn="tl" rotWithShape="0">
                    <a:prstClr val="black">
                      <a:alpha val="40000"/>
                    </a:prstClr>
                  </a:outerShdw>
                </a:effectLst>
              </a:rPr>
              <a:t>Conclusion</a:t>
            </a:r>
          </a:p>
        </p:txBody>
      </p:sp>
      <p:sp>
        <p:nvSpPr>
          <p:cNvPr id="10" name="Espace réservé du texte 9">
            <a:extLst>
              <a:ext uri="{FF2B5EF4-FFF2-40B4-BE49-F238E27FC236}">
                <a16:creationId xmlns:a16="http://schemas.microsoft.com/office/drawing/2014/main" id="{E5AD7D9A-EB1C-3D9D-48ED-A40305A0ED75}"/>
              </a:ext>
            </a:extLst>
          </p:cNvPr>
          <p:cNvSpPr>
            <a:spLocks noGrp="1"/>
          </p:cNvSpPr>
          <p:nvPr>
            <p:ph type="subTitle" idx="1"/>
          </p:nvPr>
        </p:nvSpPr>
        <p:spPr>
          <a:xfrm>
            <a:off x="371476" y="2712720"/>
            <a:ext cx="5440044" cy="3673000"/>
          </a:xfrm>
        </p:spPr>
        <p:txBody>
          <a:bodyPr rtlCol="0">
            <a:normAutofit lnSpcReduction="10000"/>
          </a:bodyPr>
          <a:lstStyle/>
          <a:p>
            <a:pPr marL="0" indent="0" algn="just">
              <a:buNone/>
            </a:pPr>
            <a:r>
              <a:rPr lang="fr-BE" dirty="0">
                <a:effectLst>
                  <a:outerShdw blurRad="50800" dist="63500" dir="2700000" algn="tl" rotWithShape="0">
                    <a:prstClr val="black">
                      <a:alpha val="40000"/>
                    </a:prstClr>
                  </a:outerShdw>
                </a:effectLst>
              </a:rPr>
              <a:t>le DAG dans Exchange est une solution incontournable pour assurer la haute disponibilité et la résilience des services de messagerie au sein des entreprises. </a:t>
            </a:r>
          </a:p>
          <a:p>
            <a:pPr marL="0" indent="0" algn="just">
              <a:buNone/>
            </a:pPr>
            <a:endParaRPr lang="fr-BE" dirty="0">
              <a:effectLst>
                <a:outerShdw blurRad="50800" dist="63500" dir="2700000" algn="tl" rotWithShape="0">
                  <a:prstClr val="black">
                    <a:alpha val="40000"/>
                  </a:prstClr>
                </a:outerShdw>
              </a:effectLst>
            </a:endParaRPr>
          </a:p>
          <a:p>
            <a:pPr algn="just"/>
            <a:r>
              <a:rPr lang="fr-BE" dirty="0">
                <a:effectLst>
                  <a:outerShdw blurRad="50800" dist="63500" dir="2700000" algn="tl" rotWithShape="0">
                    <a:prstClr val="black">
                      <a:alpha val="40000"/>
                    </a:prstClr>
                  </a:outerShdw>
                </a:effectLst>
              </a:rPr>
              <a:t>Toutefois, sa mise en œuvre implique un investissement important, car chaque réplique de base de données nécessite des ressources supplémentaires en serveurs et en stockage, ce qui impacte directement le budget global de l'infrastructure.</a:t>
            </a:r>
            <a:endParaRPr lang="fr-FR" dirty="0">
              <a:effectLst>
                <a:outerShdw blurRad="50800" dist="63500" dir="2700000" algn="tl" rotWithShape="0">
                  <a:prstClr val="black">
                    <a:alpha val="40000"/>
                  </a:prstClr>
                </a:outerShdw>
              </a:effectLst>
            </a:endParaRPr>
          </a:p>
          <a:p>
            <a:pPr marL="0" indent="0" algn="just">
              <a:buNone/>
            </a:pPr>
            <a:endParaRPr lang="fr-BE" dirty="0">
              <a:effectLst>
                <a:outerShdw blurRad="50800" dist="63500" dir="2700000" algn="tl" rotWithShape="0">
                  <a:prstClr val="black">
                    <a:alpha val="40000"/>
                  </a:prstClr>
                </a:outerShdw>
              </a:effectLst>
            </a:endParaRPr>
          </a:p>
        </p:txBody>
      </p:sp>
      <p:sp>
        <p:nvSpPr>
          <p:cNvPr id="3" name="Espace réservé du numéro de diapositive 2">
            <a:extLst>
              <a:ext uri="{FF2B5EF4-FFF2-40B4-BE49-F238E27FC236}">
                <a16:creationId xmlns:a16="http://schemas.microsoft.com/office/drawing/2014/main" id="{BB1AECA5-1C3B-9409-C5E4-A9F974736601}"/>
              </a:ext>
            </a:extLst>
          </p:cNvPr>
          <p:cNvSpPr>
            <a:spLocks noGrp="1"/>
          </p:cNvSpPr>
          <p:nvPr>
            <p:ph type="sldNum" sz="quarter" idx="4294967295"/>
          </p:nvPr>
        </p:nvSpPr>
        <p:spPr>
          <a:xfrm>
            <a:off x="11818938" y="6581775"/>
            <a:ext cx="373062" cy="206375"/>
          </a:xfrm>
        </p:spPr>
        <p:txBody>
          <a:bodyPr rtlCol="0" anchor="ctr">
            <a:normAutofit fontScale="77500" lnSpcReduction="20000"/>
          </a:bodyPr>
          <a:lstStyle/>
          <a:p>
            <a:fld id="{03DC2DEF-D2FE-4B45-ABA4-9F153FD1C98A}" type="slidenum">
              <a:rPr lang="fr-FR" smtClean="0"/>
              <a:pPr/>
              <a:t>14</a:t>
            </a:fld>
            <a:endParaRPr lang="fr-FR"/>
          </a:p>
        </p:txBody>
      </p:sp>
    </p:spTree>
    <p:extLst>
      <p:ext uri="{BB962C8B-B14F-4D97-AF65-F5344CB8AC3E}">
        <p14:creationId xmlns:p14="http://schemas.microsoft.com/office/powerpoint/2010/main" val="964699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a:extLst>
              <a:ext uri="{FF2B5EF4-FFF2-40B4-BE49-F238E27FC236}">
                <a16:creationId xmlns:a16="http://schemas.microsoft.com/office/drawing/2014/main" id="{6031861D-BCE0-60B6-2C52-86AD449D0698}"/>
              </a:ext>
            </a:extLst>
          </p:cNvPr>
          <p:cNvPicPr>
            <a:picLocks noGrp="1" noChangeAspect="1"/>
          </p:cNvPicPr>
          <p:nvPr>
            <p:ph type="pic" sz="quarter" idx="10"/>
          </p:nvPr>
        </p:nvPicPr>
        <p:blipFill>
          <a:blip r:embed="rId2"/>
          <a:srcRect l="22264" r="22264"/>
          <a:stretch>
            <a:fillRect/>
          </a:stretch>
        </p:blipFill>
        <p:spPr/>
      </p:pic>
      <p:sp>
        <p:nvSpPr>
          <p:cNvPr id="7" name="Titre 6">
            <a:extLst>
              <a:ext uri="{FF2B5EF4-FFF2-40B4-BE49-F238E27FC236}">
                <a16:creationId xmlns:a16="http://schemas.microsoft.com/office/drawing/2014/main" id="{2DBF5F15-B9B1-C90F-3B3B-99FF4DEDFBA8}"/>
              </a:ext>
            </a:extLst>
          </p:cNvPr>
          <p:cNvSpPr>
            <a:spLocks noGrp="1"/>
          </p:cNvSpPr>
          <p:nvPr>
            <p:ph type="ctrTitle"/>
          </p:nvPr>
        </p:nvSpPr>
        <p:spPr>
          <a:xfrm>
            <a:off x="6752492" y="954089"/>
            <a:ext cx="5275385" cy="976311"/>
          </a:xfrm>
        </p:spPr>
        <p:txBody>
          <a:bodyPr>
            <a:normAutofit/>
          </a:bodyPr>
          <a:lstStyle/>
          <a:p>
            <a:r>
              <a:rPr lang="fr-BE" sz="3600" dirty="0">
                <a:effectLst>
                  <a:outerShdw blurRad="50800" dist="63500" dir="2700000" algn="tl" rotWithShape="0">
                    <a:prstClr val="black">
                      <a:alpha val="40000"/>
                    </a:prstClr>
                  </a:outerShdw>
                </a:effectLst>
              </a:rPr>
              <a:t>Merci pour votre attention</a:t>
            </a:r>
          </a:p>
        </p:txBody>
      </p:sp>
      <p:sp>
        <p:nvSpPr>
          <p:cNvPr id="8" name="Sous-titre 7">
            <a:extLst>
              <a:ext uri="{FF2B5EF4-FFF2-40B4-BE49-F238E27FC236}">
                <a16:creationId xmlns:a16="http://schemas.microsoft.com/office/drawing/2014/main" id="{68CFE570-D9B5-220A-F3D2-586418532292}"/>
              </a:ext>
            </a:extLst>
          </p:cNvPr>
          <p:cNvSpPr>
            <a:spLocks noGrp="1"/>
          </p:cNvSpPr>
          <p:nvPr>
            <p:ph type="subTitle" idx="1"/>
          </p:nvPr>
        </p:nvSpPr>
        <p:spPr>
          <a:xfrm>
            <a:off x="6905625" y="2364509"/>
            <a:ext cx="4986338" cy="4110182"/>
          </a:xfrm>
        </p:spPr>
        <p:txBody>
          <a:bodyPr>
            <a:normAutofit/>
          </a:bodyPr>
          <a:lstStyle/>
          <a:p>
            <a:pPr algn="ctr"/>
            <a:r>
              <a:rPr lang="fr-BE" dirty="0">
                <a:effectLst>
                  <a:outerShdw blurRad="50800" dist="63500" dir="2700000" algn="tl" rotWithShape="0">
                    <a:prstClr val="black">
                      <a:alpha val="40000"/>
                    </a:prstClr>
                  </a:outerShdw>
                </a:effectLst>
              </a:rPr>
              <a:t>Sources :</a:t>
            </a:r>
          </a:p>
          <a:p>
            <a:pPr algn="ctr">
              <a:lnSpc>
                <a:spcPct val="115000"/>
              </a:lnSpc>
              <a:spcAft>
                <a:spcPts val="800"/>
              </a:spcAft>
            </a:pPr>
            <a:r>
              <a:rPr lang="fr-BE" sz="1800" kern="100" dirty="0">
                <a:effectLst>
                  <a:outerShdw blurRad="50800" dist="63500" dir="2700000" algn="tl" rotWithShape="0">
                    <a:prstClr val="black">
                      <a:alpha val="40000"/>
                    </a:prstClr>
                  </a:outerShdw>
                </a:effectLst>
                <a:latin typeface="Aptos" panose="020B0004020202020204" pitchFamily="34" charset="0"/>
                <a:ea typeface="Aptos" panose="020B0004020202020204" pitchFamily="34" charset="0"/>
                <a:cs typeface="Times New Roman" panose="02020603050405020304" pitchFamily="18" charset="0"/>
              </a:rPr>
              <a:t>https://www.alitajran.com</a:t>
            </a:r>
          </a:p>
          <a:p>
            <a:pPr algn="ctr">
              <a:lnSpc>
                <a:spcPct val="115000"/>
              </a:lnSpc>
              <a:spcAft>
                <a:spcPts val="800"/>
              </a:spcAft>
            </a:pPr>
            <a:r>
              <a:rPr lang="fr-BE" sz="1800" kern="100" dirty="0">
                <a:effectLst>
                  <a:outerShdw blurRad="50800" dist="63500" dir="2700000" algn="tl" rotWithShape="0">
                    <a:prstClr val="black">
                      <a:alpha val="40000"/>
                    </a:prstClr>
                  </a:outerShdw>
                </a:effectLst>
                <a:latin typeface="Aptos" panose="020B0004020202020204" pitchFamily="34" charset="0"/>
                <a:ea typeface="Aptos" panose="020B0004020202020204" pitchFamily="34" charset="0"/>
                <a:cs typeface="Times New Roman" panose="02020603050405020304" pitchFamily="18" charset="0"/>
              </a:rPr>
              <a:t>https://learn.microsoft.com</a:t>
            </a:r>
          </a:p>
          <a:p>
            <a:pPr algn="ctr">
              <a:lnSpc>
                <a:spcPct val="115000"/>
              </a:lnSpc>
              <a:spcAft>
                <a:spcPts val="800"/>
              </a:spcAft>
            </a:pPr>
            <a:r>
              <a:rPr lang="fr-BE" sz="1800" kern="100" dirty="0">
                <a:effectLst>
                  <a:outerShdw blurRad="50800" dist="63500" dir="2700000" algn="tl" rotWithShape="0">
                    <a:prstClr val="black">
                      <a:alpha val="40000"/>
                    </a:prstClr>
                  </a:outerShdw>
                </a:effectLst>
                <a:latin typeface="Aptos" panose="020B0004020202020204" pitchFamily="34" charset="0"/>
                <a:ea typeface="Aptos" panose="020B0004020202020204" pitchFamily="34" charset="0"/>
                <a:cs typeface="Times New Roman" panose="02020603050405020304" pitchFamily="18" charset="0"/>
              </a:rPr>
              <a:t>https://www.windows-active-directory.com</a:t>
            </a:r>
          </a:p>
          <a:p>
            <a:pPr algn="ctr">
              <a:lnSpc>
                <a:spcPct val="115000"/>
              </a:lnSpc>
              <a:spcAft>
                <a:spcPts val="800"/>
              </a:spcAft>
            </a:pPr>
            <a:r>
              <a:rPr lang="fr-BE" sz="1800" kern="100" dirty="0">
                <a:effectLst>
                  <a:outerShdw blurRad="50800" dist="63500" dir="2700000" algn="tl" rotWithShape="0">
                    <a:prstClr val="black">
                      <a:alpha val="40000"/>
                    </a:prstClr>
                  </a:outerShdw>
                </a:effectLst>
                <a:latin typeface="Aptos" panose="020B0004020202020204" pitchFamily="34" charset="0"/>
                <a:ea typeface="Aptos" panose="020B0004020202020204" pitchFamily="34" charset="0"/>
                <a:cs typeface="Times New Roman" panose="02020603050405020304" pitchFamily="18" charset="0"/>
              </a:rPr>
              <a:t>https://www.practical365.com</a:t>
            </a:r>
          </a:p>
          <a:p>
            <a:pPr algn="ctr">
              <a:lnSpc>
                <a:spcPct val="115000"/>
              </a:lnSpc>
              <a:spcAft>
                <a:spcPts val="800"/>
              </a:spcAft>
            </a:pPr>
            <a:endParaRPr lang="fr-BE" dirty="0">
              <a:effectLst>
                <a:outerShdw blurRad="50800" dist="63500" dir="2700000" algn="tl" rotWithShape="0">
                  <a:prstClr val="black">
                    <a:alpha val="40000"/>
                  </a:prstClr>
                </a:outerShdw>
              </a:effectLst>
            </a:endParaRPr>
          </a:p>
          <a:p>
            <a:pPr algn="ctr">
              <a:lnSpc>
                <a:spcPct val="115000"/>
              </a:lnSpc>
              <a:spcAft>
                <a:spcPts val="800"/>
              </a:spcAft>
            </a:pPr>
            <a:r>
              <a:rPr lang="fr-BE" dirty="0">
                <a:effectLst>
                  <a:outerShdw blurRad="50800" dist="63500" dir="2700000" algn="tl" rotWithShape="0">
                    <a:prstClr val="black">
                      <a:alpha val="40000"/>
                    </a:prstClr>
                  </a:outerShdw>
                </a:effectLst>
              </a:rPr>
              <a:t>Alberto Pinto Lopes</a:t>
            </a:r>
          </a:p>
        </p:txBody>
      </p:sp>
      <p:sp>
        <p:nvSpPr>
          <p:cNvPr id="3" name="Espace réservé du numéro de diapositive 2">
            <a:extLst>
              <a:ext uri="{FF2B5EF4-FFF2-40B4-BE49-F238E27FC236}">
                <a16:creationId xmlns:a16="http://schemas.microsoft.com/office/drawing/2014/main" id="{EEABB635-5327-7EB9-3B43-C6FFFA9B03E0}"/>
              </a:ext>
            </a:extLst>
          </p:cNvPr>
          <p:cNvSpPr>
            <a:spLocks noGrp="1"/>
          </p:cNvSpPr>
          <p:nvPr>
            <p:ph type="sldNum" sz="quarter" idx="4294967295"/>
          </p:nvPr>
        </p:nvSpPr>
        <p:spPr>
          <a:xfrm>
            <a:off x="11818938" y="6581775"/>
            <a:ext cx="373062" cy="206375"/>
          </a:xfrm>
        </p:spPr>
        <p:txBody>
          <a:bodyPr/>
          <a:lstStyle/>
          <a:p>
            <a:pPr rtl="0"/>
            <a:fld id="{03DC2DEF-D2FE-4B45-ABA4-9F153FD1C98A}" type="slidenum">
              <a:rPr lang="fr-FR" noProof="0" smtClean="0"/>
              <a:t>15</a:t>
            </a:fld>
            <a:endParaRPr lang="fr-FR" noProof="0"/>
          </a:p>
        </p:txBody>
      </p:sp>
    </p:spTree>
    <p:extLst>
      <p:ext uri="{BB962C8B-B14F-4D97-AF65-F5344CB8AC3E}">
        <p14:creationId xmlns:p14="http://schemas.microsoft.com/office/powerpoint/2010/main" val="401920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1D6EB617-E017-4B26-9576-8578E948979A}"/>
              </a:ext>
            </a:extLst>
          </p:cNvPr>
          <p:cNvSpPr>
            <a:spLocks noGrp="1"/>
          </p:cNvSpPr>
          <p:nvPr>
            <p:ph idx="1"/>
          </p:nvPr>
        </p:nvSpPr>
        <p:spPr>
          <a:xfrm>
            <a:off x="6619198" y="953261"/>
            <a:ext cx="5272764" cy="4678170"/>
          </a:xfrm>
        </p:spPr>
        <p:txBody>
          <a:bodyPr rtlCol="0" anchorCtr="1">
            <a:normAutofit/>
          </a:bodyPr>
          <a:lstStyle/>
          <a:p>
            <a:pPr rtl="0">
              <a:lnSpc>
                <a:spcPct val="200000"/>
              </a:lnSpc>
            </a:pPr>
            <a:r>
              <a:rPr lang="fr-FR" dirty="0">
                <a:effectLst>
                  <a:outerShdw blurRad="50800" dist="38100" dir="2700000" algn="tl" rotWithShape="0">
                    <a:prstClr val="black">
                      <a:alpha val="40000"/>
                    </a:prstClr>
                  </a:outerShdw>
                </a:effectLst>
              </a:rPr>
              <a:t>Introduction</a:t>
            </a:r>
          </a:p>
          <a:p>
            <a:pPr rtl="0">
              <a:lnSpc>
                <a:spcPct val="200000"/>
              </a:lnSpc>
            </a:pPr>
            <a:r>
              <a:rPr lang="fr-FR" dirty="0">
                <a:effectLst>
                  <a:outerShdw blurRad="50800" dist="38100" dir="2700000" algn="tl" rotWithShape="0">
                    <a:prstClr val="black">
                      <a:alpha val="40000"/>
                    </a:prstClr>
                  </a:outerShdw>
                </a:effectLst>
              </a:rPr>
              <a:t>Prérequis</a:t>
            </a:r>
          </a:p>
          <a:p>
            <a:pPr rtl="0">
              <a:lnSpc>
                <a:spcPct val="200000"/>
              </a:lnSpc>
            </a:pPr>
            <a:r>
              <a:rPr lang="fr-FR" dirty="0">
                <a:effectLst>
                  <a:outerShdw blurRad="50800" dist="38100" dir="2700000" algn="tl" rotWithShape="0">
                    <a:prstClr val="black">
                      <a:alpha val="40000"/>
                    </a:prstClr>
                  </a:outerShdw>
                </a:effectLst>
              </a:rPr>
              <a:t>Présentation de l’infrastructure du labo</a:t>
            </a:r>
          </a:p>
          <a:p>
            <a:pPr>
              <a:lnSpc>
                <a:spcPct val="200000"/>
              </a:lnSpc>
            </a:pPr>
            <a:r>
              <a:rPr lang="fr-FR" dirty="0">
                <a:effectLst>
                  <a:outerShdw blurRad="50800" dist="38100" dir="2700000" algn="tl" rotWithShape="0">
                    <a:prstClr val="black">
                      <a:alpha val="40000"/>
                    </a:prstClr>
                  </a:outerShdw>
                </a:effectLst>
              </a:rPr>
              <a:t>Procédure d’installation</a:t>
            </a:r>
          </a:p>
          <a:p>
            <a:pPr>
              <a:lnSpc>
                <a:spcPct val="200000"/>
              </a:lnSpc>
            </a:pPr>
            <a:r>
              <a:rPr lang="fr-FR" dirty="0">
                <a:effectLst>
                  <a:outerShdw blurRad="50800" dist="38100" dir="2700000" algn="tl" rotWithShape="0">
                    <a:prstClr val="black">
                      <a:alpha val="40000"/>
                    </a:prstClr>
                  </a:outerShdw>
                </a:effectLst>
              </a:rPr>
              <a:t>Simulation de panne d’un serveur - vidéo</a:t>
            </a:r>
          </a:p>
          <a:p>
            <a:pPr>
              <a:lnSpc>
                <a:spcPct val="200000"/>
              </a:lnSpc>
            </a:pPr>
            <a:r>
              <a:rPr lang="fr-FR" dirty="0">
                <a:effectLst>
                  <a:outerShdw blurRad="50800" dist="38100" dir="2700000" algn="tl" rotWithShape="0">
                    <a:prstClr val="black">
                      <a:alpha val="40000"/>
                    </a:prstClr>
                  </a:outerShdw>
                </a:effectLst>
              </a:rPr>
              <a:t>Conclusion</a:t>
            </a:r>
          </a:p>
          <a:p>
            <a:pPr rtl="0">
              <a:lnSpc>
                <a:spcPct val="200000"/>
              </a:lnSpc>
            </a:pPr>
            <a:endParaRPr lang="fr-FR" dirty="0"/>
          </a:p>
        </p:txBody>
      </p:sp>
      <p:sp>
        <p:nvSpPr>
          <p:cNvPr id="4" name="Espace réservé du numéro de diapositive 3">
            <a:extLst>
              <a:ext uri="{FF2B5EF4-FFF2-40B4-BE49-F238E27FC236}">
                <a16:creationId xmlns:a16="http://schemas.microsoft.com/office/drawing/2014/main" id="{D4C183CA-19AD-485E-AEC5-FC032D453828}"/>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2</a:t>
            </a:fld>
            <a:endParaRPr lang="fr-FR" sz="800"/>
          </a:p>
        </p:txBody>
      </p:sp>
      <p:pic>
        <p:nvPicPr>
          <p:cNvPr id="10" name="Espace réservé d’image 9">
            <a:extLst>
              <a:ext uri="{FF2B5EF4-FFF2-40B4-BE49-F238E27FC236}">
                <a16:creationId xmlns:a16="http://schemas.microsoft.com/office/drawing/2014/main" id="{618DD966-19F0-4350-AC58-AE86C210BDD3}"/>
              </a:ext>
              <a:ext uri="{C183D7F6-B498-43B3-948B-1728B52AA6E4}">
                <adec:decorative xmlns:adec="http://schemas.microsoft.com/office/drawing/2017/decorative" val="1"/>
              </a:ext>
            </a:extLst>
          </p:cNvPr>
          <p:cNvPicPr>
            <a:picLocks noGrp="1" noChangeAspect="1"/>
          </p:cNvPicPr>
          <p:nvPr>
            <p:ph type="pic" sz="quarter" idx="13"/>
          </p:nvPr>
        </p:nvPicPr>
        <p:blipFill>
          <a:blip r:embed="rId3"/>
          <a:stretch/>
        </p:blipFill>
        <p:spPr>
          <a:xfrm>
            <a:off x="126253" y="953260"/>
            <a:ext cx="6160940" cy="3788977"/>
          </a:xfrm>
          <a:noFill/>
        </p:spPr>
      </p:pic>
    </p:spTree>
    <p:extLst>
      <p:ext uri="{BB962C8B-B14F-4D97-AF65-F5344CB8AC3E}">
        <p14:creationId xmlns:p14="http://schemas.microsoft.com/office/powerpoint/2010/main" val="1300311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151932C-7145-4FBD-B81D-9ADC42401B87}"/>
              </a:ext>
            </a:extLst>
          </p:cNvPr>
          <p:cNvSpPr>
            <a:spLocks noGrp="1"/>
          </p:cNvSpPr>
          <p:nvPr>
            <p:ph type="title"/>
          </p:nvPr>
        </p:nvSpPr>
        <p:spPr>
          <a:xfrm>
            <a:off x="371475" y="260351"/>
            <a:ext cx="11520487" cy="755649"/>
          </a:xfrm>
        </p:spPr>
        <p:txBody>
          <a:bodyPr rtlCol="0" anchor="ctr">
            <a:normAutofit/>
          </a:bodyPr>
          <a:lstStyle/>
          <a:p>
            <a:pPr rtl="0"/>
            <a:r>
              <a:rPr lang="fr-FR" dirty="0">
                <a:effectLst>
                  <a:outerShdw blurRad="50800" dist="63500" dir="2700000" algn="tl" rotWithShape="0">
                    <a:prstClr val="black">
                      <a:alpha val="40000"/>
                    </a:prstClr>
                  </a:outerShdw>
                </a:effectLst>
              </a:rPr>
              <a:t>Introduction</a:t>
            </a:r>
          </a:p>
        </p:txBody>
      </p:sp>
      <p:sp>
        <p:nvSpPr>
          <p:cNvPr id="3" name="Espace réservé du numéro de diapositive 2">
            <a:extLst>
              <a:ext uri="{FF2B5EF4-FFF2-40B4-BE49-F238E27FC236}">
                <a16:creationId xmlns:a16="http://schemas.microsoft.com/office/drawing/2014/main" id="{774AF259-0EA0-486A-A345-68549DF558C8}"/>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3</a:t>
            </a:fld>
            <a:endParaRPr lang="fr-FR" sz="800"/>
          </a:p>
        </p:txBody>
      </p:sp>
      <p:sp>
        <p:nvSpPr>
          <p:cNvPr id="16" name="Text Placeholder 3">
            <a:extLst>
              <a:ext uri="{FF2B5EF4-FFF2-40B4-BE49-F238E27FC236}">
                <a16:creationId xmlns:a16="http://schemas.microsoft.com/office/drawing/2014/main" id="{B0C11C49-C999-76C0-767A-BC55F4D8B217}"/>
              </a:ext>
            </a:extLst>
          </p:cNvPr>
          <p:cNvSpPr>
            <a:spLocks noGrp="1"/>
          </p:cNvSpPr>
          <p:nvPr>
            <p:ph type="body" sz="quarter" idx="3"/>
          </p:nvPr>
        </p:nvSpPr>
        <p:spPr>
          <a:xfrm>
            <a:off x="6610169" y="3956706"/>
            <a:ext cx="5109021" cy="518457"/>
          </a:xfrm>
        </p:spPr>
        <p:txBody>
          <a:bodyPr anchor="ctr">
            <a:normAutofit/>
          </a:bodyPr>
          <a:lstStyle/>
          <a:p>
            <a:r>
              <a:rPr lang="fr-BE" dirty="0">
                <a:effectLst>
                  <a:outerShdw blurRad="50800" dist="63500" dir="2700000" algn="tl" rotWithShape="0">
                    <a:prstClr val="black">
                      <a:alpha val="40000"/>
                    </a:prstClr>
                  </a:outerShdw>
                </a:effectLst>
              </a:rPr>
              <a:t>Principe de fonctionnement</a:t>
            </a:r>
            <a:endParaRPr lang="en-US" dirty="0">
              <a:effectLst>
                <a:outerShdw blurRad="50800" dist="63500" dir="2700000" algn="tl" rotWithShape="0">
                  <a:prstClr val="black">
                    <a:alpha val="40000"/>
                  </a:prstClr>
                </a:outerShdw>
              </a:effectLst>
            </a:endParaRPr>
          </a:p>
        </p:txBody>
      </p:sp>
      <p:sp>
        <p:nvSpPr>
          <p:cNvPr id="7" name="Espace réservé du contenu 6">
            <a:extLst>
              <a:ext uri="{FF2B5EF4-FFF2-40B4-BE49-F238E27FC236}">
                <a16:creationId xmlns:a16="http://schemas.microsoft.com/office/drawing/2014/main" id="{A7F42263-DE86-44BB-AC19-CD7982D365B2}"/>
              </a:ext>
            </a:extLst>
          </p:cNvPr>
          <p:cNvSpPr>
            <a:spLocks noGrp="1"/>
          </p:cNvSpPr>
          <p:nvPr>
            <p:ph sz="quarter" idx="4"/>
          </p:nvPr>
        </p:nvSpPr>
        <p:spPr>
          <a:xfrm>
            <a:off x="6610169" y="4569583"/>
            <a:ext cx="5109021" cy="1412117"/>
          </a:xfrm>
        </p:spPr>
        <p:txBody>
          <a:bodyPr rtlCol="0">
            <a:normAutofit/>
          </a:bodyPr>
          <a:lstStyle/>
          <a:p>
            <a:pPr rtl="0"/>
            <a:r>
              <a:rPr lang="fr-BE" dirty="0">
                <a:effectLst>
                  <a:outerShdw blurRad="50800" dist="63500" dir="2700000" algn="tl" rotWithShape="0">
                    <a:prstClr val="black">
                      <a:alpha val="40000"/>
                    </a:prstClr>
                  </a:outerShdw>
                </a:effectLst>
              </a:rPr>
              <a:t>Réplication des bases de données</a:t>
            </a:r>
          </a:p>
          <a:p>
            <a:pPr rtl="0"/>
            <a:r>
              <a:rPr lang="fr-BE" dirty="0">
                <a:effectLst>
                  <a:outerShdw blurRad="50800" dist="63500" dir="2700000" algn="tl" rotWithShape="0">
                    <a:prstClr val="black">
                      <a:alpha val="40000"/>
                    </a:prstClr>
                  </a:outerShdw>
                </a:effectLst>
              </a:rPr>
              <a:t>Base de données active vs base de données passive</a:t>
            </a:r>
            <a:endParaRPr lang="fr-FR" dirty="0">
              <a:effectLst>
                <a:outerShdw blurRad="50800" dist="63500" dir="2700000" algn="tl" rotWithShape="0">
                  <a:prstClr val="black">
                    <a:alpha val="40000"/>
                  </a:prstClr>
                </a:outerShdw>
              </a:effectLst>
            </a:endParaRPr>
          </a:p>
          <a:p>
            <a:pPr rtl="0"/>
            <a:r>
              <a:rPr lang="fr-BE" dirty="0">
                <a:effectLst>
                  <a:outerShdw blurRad="50800" dist="63500" dir="2700000" algn="tl" rotWithShape="0">
                    <a:prstClr val="black">
                      <a:alpha val="40000"/>
                    </a:prstClr>
                  </a:outerShdw>
                </a:effectLst>
              </a:rPr>
              <a:t>Quorum et basculement automatique</a:t>
            </a:r>
          </a:p>
          <a:p>
            <a:pPr rtl="0"/>
            <a:r>
              <a:rPr lang="fr-BE" dirty="0">
                <a:effectLst>
                  <a:outerShdw blurRad="50800" dist="63500" dir="2700000" algn="tl" rotWithShape="0">
                    <a:prstClr val="black">
                      <a:alpha val="40000"/>
                    </a:prstClr>
                  </a:outerShdw>
                </a:effectLst>
              </a:rPr>
              <a:t>Continuité du service</a:t>
            </a:r>
            <a:endParaRPr lang="fr-FR" dirty="0">
              <a:effectLst>
                <a:outerShdw blurRad="50800" dist="63500" dir="2700000" algn="tl" rotWithShape="0">
                  <a:prstClr val="black">
                    <a:alpha val="40000"/>
                  </a:prstClr>
                </a:outerShdw>
              </a:effectLst>
            </a:endParaRPr>
          </a:p>
        </p:txBody>
      </p:sp>
      <p:sp>
        <p:nvSpPr>
          <p:cNvPr id="18" name="Text Placeholder 5">
            <a:extLst>
              <a:ext uri="{FF2B5EF4-FFF2-40B4-BE49-F238E27FC236}">
                <a16:creationId xmlns:a16="http://schemas.microsoft.com/office/drawing/2014/main" id="{A4C83E2E-74FE-0D59-4942-AFC6E131F86E}"/>
              </a:ext>
            </a:extLst>
          </p:cNvPr>
          <p:cNvSpPr>
            <a:spLocks noGrp="1"/>
          </p:cNvSpPr>
          <p:nvPr>
            <p:ph type="body" idx="1"/>
          </p:nvPr>
        </p:nvSpPr>
        <p:spPr>
          <a:xfrm>
            <a:off x="539836" y="1462743"/>
            <a:ext cx="5108400" cy="518457"/>
          </a:xfrm>
        </p:spPr>
        <p:txBody>
          <a:bodyPr anchor="ctr">
            <a:normAutofit/>
          </a:bodyPr>
          <a:lstStyle/>
          <a:p>
            <a:r>
              <a:rPr lang="en-US" dirty="0" err="1">
                <a:effectLst>
                  <a:outerShdw blurRad="50800" dist="63500" dir="2700000" algn="tl" rotWithShape="0">
                    <a:prstClr val="black">
                      <a:alpha val="40000"/>
                    </a:prstClr>
                  </a:outerShdw>
                </a:effectLst>
              </a:rPr>
              <a:t>Définition</a:t>
            </a:r>
            <a:r>
              <a:rPr lang="en-US" dirty="0">
                <a:effectLst>
                  <a:outerShdw blurRad="50800" dist="63500" dir="2700000" algn="tl" rotWithShape="0">
                    <a:prstClr val="black">
                      <a:alpha val="40000"/>
                    </a:prstClr>
                  </a:outerShdw>
                </a:effectLst>
              </a:rPr>
              <a:t> du DAG</a:t>
            </a:r>
          </a:p>
        </p:txBody>
      </p:sp>
      <p:sp>
        <p:nvSpPr>
          <p:cNvPr id="6" name="Espace réservé du contenu 5">
            <a:extLst>
              <a:ext uri="{FF2B5EF4-FFF2-40B4-BE49-F238E27FC236}">
                <a16:creationId xmlns:a16="http://schemas.microsoft.com/office/drawing/2014/main" id="{33DA7B46-E592-40C7-91D7-A26B47A30C67}"/>
              </a:ext>
            </a:extLst>
          </p:cNvPr>
          <p:cNvSpPr>
            <a:spLocks noGrp="1"/>
          </p:cNvSpPr>
          <p:nvPr>
            <p:ph sz="half" idx="2"/>
          </p:nvPr>
        </p:nvSpPr>
        <p:spPr>
          <a:xfrm>
            <a:off x="539836" y="2075621"/>
            <a:ext cx="5108400" cy="1391480"/>
          </a:xfrm>
        </p:spPr>
        <p:txBody>
          <a:bodyPr rtlCol="0">
            <a:normAutofit/>
          </a:bodyPr>
          <a:lstStyle/>
          <a:p>
            <a:pPr marL="0" indent="0" algn="just" rtl="0">
              <a:lnSpc>
                <a:spcPct val="100000"/>
              </a:lnSpc>
              <a:buNone/>
            </a:pPr>
            <a:r>
              <a:rPr lang="fr-BE" sz="1800" dirty="0">
                <a:effectLst>
                  <a:outerShdw blurRad="50800" dist="63500" dir="2700000" algn="tl" rotWithShape="0">
                    <a:prstClr val="black">
                      <a:alpha val="40000"/>
                    </a:prstClr>
                  </a:outerShdw>
                </a:effectLst>
              </a:rPr>
              <a:t>Un </a:t>
            </a:r>
            <a:r>
              <a:rPr lang="fr-BE" sz="1800" b="1" dirty="0" err="1">
                <a:effectLst>
                  <a:outerShdw blurRad="50800" dist="63500" dir="2700000" algn="tl" rotWithShape="0">
                    <a:prstClr val="black">
                      <a:alpha val="40000"/>
                    </a:prstClr>
                  </a:outerShdw>
                </a:effectLst>
              </a:rPr>
              <a:t>Database</a:t>
            </a:r>
            <a:r>
              <a:rPr lang="fr-BE" sz="1800" b="1" dirty="0">
                <a:effectLst>
                  <a:outerShdw blurRad="50800" dist="63500" dir="2700000" algn="tl" rotWithShape="0">
                    <a:prstClr val="black">
                      <a:alpha val="40000"/>
                    </a:prstClr>
                  </a:outerShdw>
                </a:effectLst>
              </a:rPr>
              <a:t> </a:t>
            </a:r>
            <a:r>
              <a:rPr lang="fr-BE" sz="1800" b="1" dirty="0" err="1">
                <a:effectLst>
                  <a:outerShdw blurRad="50800" dist="63500" dir="2700000" algn="tl" rotWithShape="0">
                    <a:prstClr val="black">
                      <a:alpha val="40000"/>
                    </a:prstClr>
                  </a:outerShdw>
                </a:effectLst>
              </a:rPr>
              <a:t>Availability</a:t>
            </a:r>
            <a:r>
              <a:rPr lang="fr-BE" sz="1800" b="1" dirty="0">
                <a:effectLst>
                  <a:outerShdw blurRad="50800" dist="63500" dir="2700000" algn="tl" rotWithShape="0">
                    <a:prstClr val="black">
                      <a:alpha val="40000"/>
                    </a:prstClr>
                  </a:outerShdw>
                </a:effectLst>
              </a:rPr>
              <a:t> Group</a:t>
            </a:r>
            <a:r>
              <a:rPr lang="fr-BE" sz="1800" dirty="0">
                <a:effectLst>
                  <a:outerShdw blurRad="50800" dist="63500" dir="2700000" algn="tl" rotWithShape="0">
                    <a:prstClr val="black">
                      <a:alpha val="40000"/>
                    </a:prstClr>
                  </a:outerShdw>
                </a:effectLst>
              </a:rPr>
              <a:t> (DAG) est une fonctionnalité d'Exchange Server qui permet la réplication et la haute disponibilité des bases de données de boîtes aux lettres.</a:t>
            </a:r>
            <a:endParaRPr lang="fr-FR" sz="1800" dirty="0">
              <a:effectLst>
                <a:outerShdw blurRad="50800" dist="63500" dir="2700000" algn="tl" rotWithShape="0">
                  <a:prstClr val="black">
                    <a:alpha val="40000"/>
                  </a:prstClr>
                </a:outerShdw>
              </a:effectLst>
            </a:endParaRPr>
          </a:p>
        </p:txBody>
      </p:sp>
      <p:pic>
        <p:nvPicPr>
          <p:cNvPr id="11" name="Espace réservé d’image 12">
            <a:extLst>
              <a:ext uri="{FF2B5EF4-FFF2-40B4-BE49-F238E27FC236}">
                <a16:creationId xmlns:a16="http://schemas.microsoft.com/office/drawing/2014/main" id="{D38CA64A-11C5-4BD7-8A2D-E6D58794D6DC}"/>
              </a:ext>
              <a:ext uri="{C183D7F6-B498-43B3-948B-1728B52AA6E4}">
                <adec:decorative xmlns:adec="http://schemas.microsoft.com/office/drawing/2017/decorative" val="1"/>
              </a:ext>
            </a:extLst>
          </p:cNvPr>
          <p:cNvPicPr>
            <a:picLocks noGrp="1" noChangeAspect="1"/>
          </p:cNvPicPr>
          <p:nvPr>
            <p:ph type="pic" sz="quarter" idx="13"/>
          </p:nvPr>
        </p:nvPicPr>
        <p:blipFill>
          <a:blip r:embed="rId3"/>
          <a:stretch/>
        </p:blipFill>
        <p:spPr>
          <a:xfrm>
            <a:off x="6696000" y="1270800"/>
            <a:ext cx="4436655" cy="2401200"/>
          </a:xfrm>
          <a:noFill/>
        </p:spPr>
      </p:pic>
      <p:pic>
        <p:nvPicPr>
          <p:cNvPr id="4" name="Espace réservé pour une image  3">
            <a:extLst>
              <a:ext uri="{FF2B5EF4-FFF2-40B4-BE49-F238E27FC236}">
                <a16:creationId xmlns:a16="http://schemas.microsoft.com/office/drawing/2014/main" id="{66CB94D7-6A50-286E-3DCC-4302D5FA1E46}"/>
              </a:ext>
            </a:extLst>
          </p:cNvPr>
          <p:cNvPicPr>
            <a:picLocks noGrp="1" noChangeAspect="1"/>
          </p:cNvPicPr>
          <p:nvPr>
            <p:ph type="pic" sz="quarter" idx="14"/>
          </p:nvPr>
        </p:nvPicPr>
        <p:blipFill>
          <a:blip r:embed="rId4"/>
          <a:stretch/>
        </p:blipFill>
        <p:spPr>
          <a:xfrm>
            <a:off x="370799" y="3758265"/>
            <a:ext cx="6012000" cy="2219547"/>
          </a:xfrm>
          <a:noFill/>
        </p:spPr>
      </p:pic>
    </p:spTree>
    <p:extLst>
      <p:ext uri="{BB962C8B-B14F-4D97-AF65-F5344CB8AC3E}">
        <p14:creationId xmlns:p14="http://schemas.microsoft.com/office/powerpoint/2010/main" val="3242389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EF48F30-BEB4-44C7-9F35-3BBB61CF89AF}"/>
              </a:ext>
            </a:extLst>
          </p:cNvPr>
          <p:cNvSpPr>
            <a:spLocks noGrp="1"/>
          </p:cNvSpPr>
          <p:nvPr>
            <p:ph type="title"/>
          </p:nvPr>
        </p:nvSpPr>
        <p:spPr>
          <a:xfrm>
            <a:off x="371475" y="1334424"/>
            <a:ext cx="4448175" cy="1520824"/>
          </a:xfrm>
        </p:spPr>
        <p:txBody>
          <a:bodyPr rtlCol="0" anchor="b">
            <a:normAutofit/>
          </a:bodyPr>
          <a:lstStyle/>
          <a:p>
            <a:pPr rtl="0"/>
            <a:r>
              <a:rPr lang="fr-FR" dirty="0">
                <a:effectLst>
                  <a:outerShdw blurRad="50800" dist="63500" dir="2700000" algn="tl" rotWithShape="0">
                    <a:prstClr val="black">
                      <a:alpha val="40000"/>
                    </a:prstClr>
                  </a:outerShdw>
                </a:effectLst>
              </a:rPr>
              <a:t>Prérequis</a:t>
            </a:r>
          </a:p>
        </p:txBody>
      </p:sp>
      <p:sp>
        <p:nvSpPr>
          <p:cNvPr id="3" name="Espace réservé du numéro de diapositive 2">
            <a:extLst>
              <a:ext uri="{FF2B5EF4-FFF2-40B4-BE49-F238E27FC236}">
                <a16:creationId xmlns:a16="http://schemas.microsoft.com/office/drawing/2014/main" id="{FE60433D-E380-4571-991C-16B6CE7A48BE}"/>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4</a:t>
            </a:fld>
            <a:endParaRPr lang="fr-FR" sz="800"/>
          </a:p>
        </p:txBody>
      </p:sp>
      <p:sp>
        <p:nvSpPr>
          <p:cNvPr id="11" name="Espace réservé du contenu 10">
            <a:extLst>
              <a:ext uri="{FF2B5EF4-FFF2-40B4-BE49-F238E27FC236}">
                <a16:creationId xmlns:a16="http://schemas.microsoft.com/office/drawing/2014/main" id="{2B253683-524F-46CF-BFCD-BFF6A7A920A7}"/>
              </a:ext>
            </a:extLst>
          </p:cNvPr>
          <p:cNvSpPr>
            <a:spLocks noGrp="1"/>
          </p:cNvSpPr>
          <p:nvPr>
            <p:ph sz="half" idx="2"/>
          </p:nvPr>
        </p:nvSpPr>
        <p:spPr>
          <a:xfrm>
            <a:off x="3609563" y="3118775"/>
            <a:ext cx="2927311" cy="3081999"/>
          </a:xfrm>
        </p:spPr>
        <p:txBody>
          <a:bodyPr rtlCol="0">
            <a:normAutofit/>
          </a:bodyPr>
          <a:lstStyle/>
          <a:p>
            <a:pPr rtl="0"/>
            <a:r>
              <a:rPr lang="fr-BE" sz="1800" dirty="0">
                <a:effectLst>
                  <a:outerShdw blurRad="50800" dist="38100" dir="2700000" algn="tl" rotWithShape="0">
                    <a:prstClr val="black">
                      <a:alpha val="40000"/>
                    </a:prstClr>
                  </a:outerShdw>
                </a:effectLst>
                <a:ea typeface="Aptos" panose="020B0004020202020204" pitchFamily="34" charset="0"/>
                <a:cs typeface="Times New Roman" panose="02020603050405020304" pitchFamily="18" charset="0"/>
              </a:rPr>
              <a:t>La même version d’Exchange et le même niveau de « Cumulative Updates ».</a:t>
            </a:r>
          </a:p>
          <a:p>
            <a:pPr rtl="0"/>
            <a:r>
              <a:rPr lang="fr-BE" sz="1800" dirty="0">
                <a:effectLst>
                  <a:outerShdw blurRad="50800" dist="38100" dir="2700000" algn="tl" rotWithShape="0">
                    <a:prstClr val="black">
                      <a:alpha val="40000"/>
                    </a:prstClr>
                  </a:outerShdw>
                </a:effectLst>
                <a:ea typeface="Aptos" panose="020B0004020202020204" pitchFamily="34" charset="0"/>
                <a:cs typeface="Times New Roman" panose="02020603050405020304" pitchFamily="18" charset="0"/>
              </a:rPr>
              <a:t>Le même système d'exploitation pour chaque serveur Exchange.</a:t>
            </a:r>
            <a:endParaRPr lang="fr-FR" dirty="0">
              <a:effectLst>
                <a:outerShdw blurRad="50800" dist="38100" dir="2700000" algn="tl" rotWithShape="0">
                  <a:prstClr val="black">
                    <a:alpha val="40000"/>
                  </a:prstClr>
                </a:outerShdw>
              </a:effectLst>
            </a:endParaRPr>
          </a:p>
          <a:p>
            <a:pPr rtl="0"/>
            <a:r>
              <a:rPr lang="fr-FR" dirty="0">
                <a:effectLst>
                  <a:outerShdw blurRad="50800" dist="38100" dir="2700000" algn="tl" rotWithShape="0">
                    <a:prstClr val="black">
                      <a:alpha val="40000"/>
                    </a:prstClr>
                  </a:outerShdw>
                </a:effectLst>
              </a:rPr>
              <a:t>Un « </a:t>
            </a:r>
            <a:r>
              <a:rPr lang="fr-FR" dirty="0" err="1">
                <a:effectLst>
                  <a:outerShdw blurRad="50800" dist="38100" dir="2700000" algn="tl" rotWithShape="0">
                    <a:prstClr val="black">
                      <a:alpha val="40000"/>
                    </a:prstClr>
                  </a:outerShdw>
                </a:effectLst>
              </a:rPr>
              <a:t>Witness</a:t>
            </a:r>
            <a:r>
              <a:rPr lang="fr-FR" dirty="0">
                <a:effectLst>
                  <a:outerShdw blurRad="50800" dist="38100" dir="2700000" algn="tl" rotWithShape="0">
                    <a:prstClr val="black">
                      <a:alpha val="40000"/>
                    </a:prstClr>
                  </a:outerShdw>
                </a:effectLst>
              </a:rPr>
              <a:t> Server » s’il y a nombre paire de serveurs Exchange dans le DAG pour le « quorum »</a:t>
            </a:r>
          </a:p>
        </p:txBody>
      </p:sp>
      <p:sp>
        <p:nvSpPr>
          <p:cNvPr id="10" name="Espace réservé du texte 9">
            <a:extLst>
              <a:ext uri="{FF2B5EF4-FFF2-40B4-BE49-F238E27FC236}">
                <a16:creationId xmlns:a16="http://schemas.microsoft.com/office/drawing/2014/main" id="{41B8DC8C-1FD7-4773-B07E-7E4432766A4E}"/>
              </a:ext>
            </a:extLst>
          </p:cNvPr>
          <p:cNvSpPr>
            <a:spLocks noGrp="1"/>
          </p:cNvSpPr>
          <p:nvPr>
            <p:ph sz="half" idx="1"/>
          </p:nvPr>
        </p:nvSpPr>
        <p:spPr>
          <a:xfrm>
            <a:off x="371475" y="3118776"/>
            <a:ext cx="2926800" cy="3081922"/>
          </a:xfrm>
        </p:spPr>
        <p:txBody>
          <a:bodyPr rtlCol="0">
            <a:normAutofit/>
          </a:bodyPr>
          <a:lstStyle/>
          <a:p>
            <a:pPr rtl="0">
              <a:lnSpc>
                <a:spcPct val="100000"/>
              </a:lnSpc>
            </a:pPr>
            <a:r>
              <a:rPr lang="fr-BE" sz="1800" dirty="0">
                <a:effectLst>
                  <a:outerShdw blurRad="50800" dist="38100" dir="2700000" algn="tl" rotWithShape="0">
                    <a:prstClr val="black">
                      <a:alpha val="40000"/>
                    </a:prstClr>
                  </a:outerShdw>
                </a:effectLst>
                <a:ea typeface="Aptos" panose="020B0004020202020204" pitchFamily="34" charset="0"/>
                <a:cs typeface="Times New Roman" panose="02020603050405020304" pitchFamily="18" charset="0"/>
              </a:rPr>
              <a:t>Un minimum de 2 serveurs Exchange est requis.</a:t>
            </a:r>
          </a:p>
          <a:p>
            <a:pPr rtl="0">
              <a:lnSpc>
                <a:spcPct val="100000"/>
              </a:lnSpc>
            </a:pPr>
            <a:r>
              <a:rPr lang="fr-BE" sz="1800" dirty="0">
                <a:effectLst>
                  <a:outerShdw blurRad="50800" dist="38100" dir="2700000" algn="tl" rotWithShape="0">
                    <a:prstClr val="black">
                      <a:alpha val="40000"/>
                    </a:prstClr>
                  </a:outerShdw>
                </a:effectLst>
                <a:ea typeface="Aptos" panose="020B0004020202020204" pitchFamily="34" charset="0"/>
                <a:cs typeface="Times New Roman" panose="02020603050405020304" pitchFamily="18" charset="0"/>
              </a:rPr>
              <a:t>Un serveur DNS qui accepte les mises à jour dynamiques</a:t>
            </a:r>
            <a:r>
              <a:rPr lang="fr-BE" dirty="0">
                <a:effectLst>
                  <a:outerShdw blurRad="50800" dist="38100" dir="2700000" algn="tl" rotWithShape="0">
                    <a:prstClr val="black">
                      <a:alpha val="40000"/>
                    </a:prstClr>
                  </a:outerShdw>
                </a:effectLst>
                <a:ea typeface="Aptos" panose="020B0004020202020204" pitchFamily="34" charset="0"/>
                <a:cs typeface="Times New Roman" panose="02020603050405020304" pitchFamily="18" charset="0"/>
              </a:rPr>
              <a:t>.</a:t>
            </a:r>
          </a:p>
          <a:p>
            <a:pPr rtl="0">
              <a:lnSpc>
                <a:spcPct val="100000"/>
              </a:lnSpc>
            </a:pPr>
            <a:r>
              <a:rPr lang="fr-BE" sz="1800" dirty="0">
                <a:effectLst>
                  <a:outerShdw blurRad="50800" dist="38100" dir="2700000" algn="tl" rotWithShape="0">
                    <a:prstClr val="black">
                      <a:alpha val="40000"/>
                    </a:prstClr>
                  </a:outerShdw>
                </a:effectLst>
                <a:ea typeface="Aptos" panose="020B0004020202020204" pitchFamily="34" charset="0"/>
                <a:cs typeface="Times New Roman" panose="02020603050405020304" pitchFamily="18" charset="0"/>
              </a:rPr>
              <a:t>Des serveurs Exchange qui sont membres du même domaine.</a:t>
            </a:r>
            <a:endParaRPr lang="fr-FR" dirty="0">
              <a:effectLst>
                <a:outerShdw blurRad="50800" dist="38100" dir="2700000" algn="tl" rotWithShape="0">
                  <a:prstClr val="black">
                    <a:alpha val="40000"/>
                  </a:prstClr>
                </a:outerShdw>
              </a:effectLst>
            </a:endParaRPr>
          </a:p>
        </p:txBody>
      </p:sp>
      <p:pic>
        <p:nvPicPr>
          <p:cNvPr id="17" name="Espace réservé d’image 16">
            <a:extLst>
              <a:ext uri="{FF2B5EF4-FFF2-40B4-BE49-F238E27FC236}">
                <a16:creationId xmlns:a16="http://schemas.microsoft.com/office/drawing/2014/main" id="{38B0024B-0AD8-4DDB-8486-A9BD3A8E9FAC}"/>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l="36285" r="27033"/>
          <a:stretch/>
        </p:blipFill>
        <p:spPr>
          <a:xfrm>
            <a:off x="4908415" y="-4277"/>
            <a:ext cx="7283585" cy="6204974"/>
          </a:xfrm>
          <a:noFill/>
        </p:spPr>
      </p:pic>
    </p:spTree>
    <p:extLst>
      <p:ext uri="{BB962C8B-B14F-4D97-AF65-F5344CB8AC3E}">
        <p14:creationId xmlns:p14="http://schemas.microsoft.com/office/powerpoint/2010/main" val="1154969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C60B770E-507E-4361-9D91-5007702BFC32}"/>
              </a:ext>
            </a:extLst>
          </p:cNvPr>
          <p:cNvSpPr>
            <a:spLocks noGrp="1"/>
          </p:cNvSpPr>
          <p:nvPr>
            <p:ph type="title"/>
          </p:nvPr>
        </p:nvSpPr>
        <p:spPr>
          <a:xfrm>
            <a:off x="371475" y="260351"/>
            <a:ext cx="11520487" cy="758824"/>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lang="fr-FR" b="1" i="0" u="none" strike="noStrike" kern="1200" cap="none" spc="0" normalizeH="0" dirty="0">
                <a:ln>
                  <a:noFill/>
                </a:ln>
                <a:effectLst>
                  <a:outerShdw blurRad="50800" dist="63500" dir="2700000" algn="tl" rotWithShape="0">
                    <a:prstClr val="black">
                      <a:alpha val="40000"/>
                    </a:prstClr>
                  </a:outerShdw>
                </a:effectLst>
                <a:uLnTx/>
                <a:uFillTx/>
              </a:rPr>
              <a:t>Présentation de l’infrastructure du labo</a:t>
            </a:r>
          </a:p>
        </p:txBody>
      </p:sp>
      <p:pic>
        <p:nvPicPr>
          <p:cNvPr id="15" name="Espace réservé d’image 14">
            <a:extLst>
              <a:ext uri="{FF2B5EF4-FFF2-40B4-BE49-F238E27FC236}">
                <a16:creationId xmlns:a16="http://schemas.microsoft.com/office/drawing/2014/main" id="{95339E7E-14EB-4886-A417-E9C84CA1E342}"/>
              </a:ext>
              <a:ext uri="{C183D7F6-B498-43B3-948B-1728B52AA6E4}">
                <adec:decorative xmlns:adec="http://schemas.microsoft.com/office/drawing/2017/decorative" val="1"/>
              </a:ext>
            </a:extLst>
          </p:cNvPr>
          <p:cNvPicPr>
            <a:picLocks noGrp="1" noChangeAspect="1"/>
          </p:cNvPicPr>
          <p:nvPr>
            <p:ph idx="1"/>
          </p:nvPr>
        </p:nvPicPr>
        <p:blipFill>
          <a:blip r:embed="rId3"/>
          <a:stretch/>
        </p:blipFill>
        <p:spPr>
          <a:xfrm>
            <a:off x="3266726" y="1233488"/>
            <a:ext cx="5658547" cy="5348490"/>
          </a:xfrm>
          <a:noFill/>
        </p:spPr>
      </p:pic>
      <p:sp>
        <p:nvSpPr>
          <p:cNvPr id="3" name="Espace réservé du numéro de diapositive 2">
            <a:extLst>
              <a:ext uri="{FF2B5EF4-FFF2-40B4-BE49-F238E27FC236}">
                <a16:creationId xmlns:a16="http://schemas.microsoft.com/office/drawing/2014/main" id="{8D0BEB88-12D3-41F1-B6BA-706EF7480FD3}"/>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5</a:t>
            </a:fld>
            <a:endParaRPr lang="fr-FR" sz="800"/>
          </a:p>
        </p:txBody>
      </p:sp>
    </p:spTree>
    <p:extLst>
      <p:ext uri="{BB962C8B-B14F-4D97-AF65-F5344CB8AC3E}">
        <p14:creationId xmlns:p14="http://schemas.microsoft.com/office/powerpoint/2010/main" val="3149670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E1768246-2496-4F97-8FCA-02252116FF87}"/>
              </a:ext>
            </a:extLst>
          </p:cNvPr>
          <p:cNvSpPr>
            <a:spLocks noGrp="1"/>
          </p:cNvSpPr>
          <p:nvPr>
            <p:ph type="title"/>
          </p:nvPr>
        </p:nvSpPr>
        <p:spPr>
          <a:xfrm>
            <a:off x="371475" y="260351"/>
            <a:ext cx="11520487" cy="758824"/>
          </a:xfrm>
        </p:spPr>
        <p:txBody>
          <a:bodyPr rtlCol="0" anchor="ctr">
            <a:normAutofit/>
          </a:bodyPr>
          <a:lstStyle/>
          <a:p>
            <a:pPr rtl="0"/>
            <a:r>
              <a:rPr lang="fr-FR" dirty="0">
                <a:effectLst>
                  <a:outerShdw blurRad="50800" dist="63500" dir="2700000" algn="tl" rotWithShape="0">
                    <a:prstClr val="black">
                      <a:alpha val="40000"/>
                    </a:prstClr>
                  </a:outerShdw>
                </a:effectLst>
              </a:rPr>
              <a:t>Procédure d’installation</a:t>
            </a:r>
          </a:p>
        </p:txBody>
      </p:sp>
      <p:pic>
        <p:nvPicPr>
          <p:cNvPr id="24" name="Espace réservé d’image 23">
            <a:extLst>
              <a:ext uri="{FF2B5EF4-FFF2-40B4-BE49-F238E27FC236}">
                <a16:creationId xmlns:a16="http://schemas.microsoft.com/office/drawing/2014/main" id="{F1E0AF3E-867C-4F0D-8325-9DC9A985B427}"/>
              </a:ext>
              <a:ext uri="{C183D7F6-B498-43B3-948B-1728B52AA6E4}">
                <adec:decorative xmlns:adec="http://schemas.microsoft.com/office/drawing/2017/decorative" val="1"/>
              </a:ext>
            </a:extLst>
          </p:cNvPr>
          <p:cNvPicPr>
            <a:picLocks noGrp="1" noChangeAspect="1"/>
          </p:cNvPicPr>
          <p:nvPr>
            <p:ph idx="1"/>
          </p:nvPr>
        </p:nvPicPr>
        <p:blipFill>
          <a:blip r:embed="rId3"/>
          <a:srcRect/>
          <a:stretch/>
        </p:blipFill>
        <p:spPr>
          <a:xfrm>
            <a:off x="145770" y="1923824"/>
            <a:ext cx="5890697" cy="3431330"/>
          </a:xfrm>
          <a:noFill/>
        </p:spPr>
      </p:pic>
      <p:sp>
        <p:nvSpPr>
          <p:cNvPr id="2" name="Espace réservé du numéro de diapositive 1">
            <a:extLst>
              <a:ext uri="{FF2B5EF4-FFF2-40B4-BE49-F238E27FC236}">
                <a16:creationId xmlns:a16="http://schemas.microsoft.com/office/drawing/2014/main" id="{7EAB17F8-59B5-4C93-9884-D30446299CA5}"/>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6</a:t>
            </a:fld>
            <a:endParaRPr lang="fr-FR" sz="800"/>
          </a:p>
        </p:txBody>
      </p:sp>
      <p:pic>
        <p:nvPicPr>
          <p:cNvPr id="22" name="Espace réservé d’image 21">
            <a:extLst>
              <a:ext uri="{FF2B5EF4-FFF2-40B4-BE49-F238E27FC236}">
                <a16:creationId xmlns:a16="http://schemas.microsoft.com/office/drawing/2014/main" id="{0F5C8F58-81B2-4162-9563-70C679CF85F2}"/>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4"/>
          <a:srcRect/>
          <a:stretch/>
        </p:blipFill>
        <p:spPr>
          <a:xfrm>
            <a:off x="6155533" y="1923824"/>
            <a:ext cx="5890697" cy="3431330"/>
          </a:xfrm>
          <a:noFill/>
        </p:spPr>
      </p:pic>
      <p:sp>
        <p:nvSpPr>
          <p:cNvPr id="3" name="Flèche : bas 2">
            <a:extLst>
              <a:ext uri="{FF2B5EF4-FFF2-40B4-BE49-F238E27FC236}">
                <a16:creationId xmlns:a16="http://schemas.microsoft.com/office/drawing/2014/main" id="{5F4D3BEA-E485-CF5B-33B3-464F1973CAF1}"/>
              </a:ext>
            </a:extLst>
          </p:cNvPr>
          <p:cNvSpPr/>
          <p:nvPr/>
        </p:nvSpPr>
        <p:spPr>
          <a:xfrm>
            <a:off x="1522911" y="2506617"/>
            <a:ext cx="162560" cy="49276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Flèche : bas 3">
            <a:extLst>
              <a:ext uri="{FF2B5EF4-FFF2-40B4-BE49-F238E27FC236}">
                <a16:creationId xmlns:a16="http://schemas.microsoft.com/office/drawing/2014/main" id="{DDABD8DB-4050-A2CF-B7F4-FCC7E958303E}"/>
              </a:ext>
            </a:extLst>
          </p:cNvPr>
          <p:cNvSpPr/>
          <p:nvPr/>
        </p:nvSpPr>
        <p:spPr>
          <a:xfrm>
            <a:off x="7968125" y="2506617"/>
            <a:ext cx="162560" cy="49276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Flèche : gauche 4">
            <a:extLst>
              <a:ext uri="{FF2B5EF4-FFF2-40B4-BE49-F238E27FC236}">
                <a16:creationId xmlns:a16="http://schemas.microsoft.com/office/drawing/2014/main" id="{FDB25832-225D-B4F9-C8C8-274B4B7C986F}"/>
              </a:ext>
            </a:extLst>
          </p:cNvPr>
          <p:cNvSpPr/>
          <p:nvPr/>
        </p:nvSpPr>
        <p:spPr>
          <a:xfrm>
            <a:off x="846134" y="4775200"/>
            <a:ext cx="365760" cy="12192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163063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D8AD9-AE8B-EF3A-AD3E-DE0077987F4A}"/>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6981CEB3-E1F7-502A-C0D7-85E0516C1CE1}"/>
              </a:ext>
            </a:extLst>
          </p:cNvPr>
          <p:cNvSpPr>
            <a:spLocks noGrp="1"/>
          </p:cNvSpPr>
          <p:nvPr>
            <p:ph type="title"/>
          </p:nvPr>
        </p:nvSpPr>
        <p:spPr>
          <a:xfrm>
            <a:off x="371475" y="260351"/>
            <a:ext cx="11520487" cy="758824"/>
          </a:xfrm>
        </p:spPr>
        <p:txBody>
          <a:bodyPr rtlCol="0" anchor="ctr">
            <a:normAutofit/>
          </a:bodyPr>
          <a:lstStyle/>
          <a:p>
            <a:pPr rtl="0"/>
            <a:r>
              <a:rPr lang="fr-FR" dirty="0">
                <a:effectLst>
                  <a:outerShdw blurRad="50800" dist="63500" dir="2700000" algn="tl" rotWithShape="0">
                    <a:prstClr val="black">
                      <a:alpha val="40000"/>
                    </a:prstClr>
                  </a:outerShdw>
                </a:effectLst>
              </a:rPr>
              <a:t>Procédure d’installation</a:t>
            </a:r>
            <a:endParaRPr lang="fr-FR" dirty="0"/>
          </a:p>
        </p:txBody>
      </p:sp>
      <p:pic>
        <p:nvPicPr>
          <p:cNvPr id="24" name="Espace réservé d’image 23">
            <a:extLst>
              <a:ext uri="{FF2B5EF4-FFF2-40B4-BE49-F238E27FC236}">
                <a16:creationId xmlns:a16="http://schemas.microsoft.com/office/drawing/2014/main" id="{60EC4679-873A-334B-FCC5-B957F157E54F}"/>
              </a:ext>
              <a:ext uri="{C183D7F6-B498-43B3-948B-1728B52AA6E4}">
                <adec:decorative xmlns:adec="http://schemas.microsoft.com/office/drawing/2017/decorative" val="1"/>
              </a:ext>
            </a:extLst>
          </p:cNvPr>
          <p:cNvPicPr>
            <a:picLocks noGrp="1" noChangeAspect="1"/>
          </p:cNvPicPr>
          <p:nvPr>
            <p:ph idx="1"/>
          </p:nvPr>
        </p:nvPicPr>
        <p:blipFill>
          <a:blip r:embed="rId3"/>
          <a:stretch/>
        </p:blipFill>
        <p:spPr>
          <a:xfrm>
            <a:off x="371473" y="2055296"/>
            <a:ext cx="5846952" cy="3403387"/>
          </a:xfrm>
          <a:noFill/>
        </p:spPr>
      </p:pic>
      <p:sp>
        <p:nvSpPr>
          <p:cNvPr id="2" name="Espace réservé du numéro de diapositive 1">
            <a:extLst>
              <a:ext uri="{FF2B5EF4-FFF2-40B4-BE49-F238E27FC236}">
                <a16:creationId xmlns:a16="http://schemas.microsoft.com/office/drawing/2014/main" id="{67951261-22D6-505B-2582-6CC799C8F7C4}"/>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7</a:t>
            </a:fld>
            <a:endParaRPr lang="fr-FR" sz="800"/>
          </a:p>
        </p:txBody>
      </p:sp>
      <p:pic>
        <p:nvPicPr>
          <p:cNvPr id="22" name="Espace réservé d’image 21">
            <a:extLst>
              <a:ext uri="{FF2B5EF4-FFF2-40B4-BE49-F238E27FC236}">
                <a16:creationId xmlns:a16="http://schemas.microsoft.com/office/drawing/2014/main" id="{F93F140E-6C16-B49D-68CC-D4FB715FDFED}"/>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4"/>
          <a:stretch/>
        </p:blipFill>
        <p:spPr>
          <a:xfrm>
            <a:off x="7069717" y="1233490"/>
            <a:ext cx="3889585" cy="4834547"/>
          </a:xfrm>
          <a:noFill/>
        </p:spPr>
      </p:pic>
      <p:sp>
        <p:nvSpPr>
          <p:cNvPr id="3" name="Flèche : bas 2">
            <a:extLst>
              <a:ext uri="{FF2B5EF4-FFF2-40B4-BE49-F238E27FC236}">
                <a16:creationId xmlns:a16="http://schemas.microsoft.com/office/drawing/2014/main" id="{FBD085AC-F4CE-CE7D-7987-A16CA4CD2E02}"/>
              </a:ext>
            </a:extLst>
          </p:cNvPr>
          <p:cNvSpPr/>
          <p:nvPr/>
        </p:nvSpPr>
        <p:spPr>
          <a:xfrm>
            <a:off x="1604191" y="3061436"/>
            <a:ext cx="162560" cy="49276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Flèche : gauche 3">
            <a:extLst>
              <a:ext uri="{FF2B5EF4-FFF2-40B4-BE49-F238E27FC236}">
                <a16:creationId xmlns:a16="http://schemas.microsoft.com/office/drawing/2014/main" id="{DD59BF6D-7AD3-7C58-1262-952F389F3FF6}"/>
              </a:ext>
            </a:extLst>
          </p:cNvPr>
          <p:cNvSpPr/>
          <p:nvPr/>
        </p:nvSpPr>
        <p:spPr>
          <a:xfrm>
            <a:off x="8648749" y="2565400"/>
            <a:ext cx="365760" cy="12192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Flèche : gauche 4">
            <a:extLst>
              <a:ext uri="{FF2B5EF4-FFF2-40B4-BE49-F238E27FC236}">
                <a16:creationId xmlns:a16="http://schemas.microsoft.com/office/drawing/2014/main" id="{45A46567-7230-7EAC-05C1-FF9702AAE7D4}"/>
              </a:ext>
            </a:extLst>
          </p:cNvPr>
          <p:cNvSpPr/>
          <p:nvPr/>
        </p:nvSpPr>
        <p:spPr>
          <a:xfrm>
            <a:off x="8648749" y="2939516"/>
            <a:ext cx="365760" cy="12192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lèche : gauche 6">
            <a:extLst>
              <a:ext uri="{FF2B5EF4-FFF2-40B4-BE49-F238E27FC236}">
                <a16:creationId xmlns:a16="http://schemas.microsoft.com/office/drawing/2014/main" id="{ED70C468-B582-DC47-63B2-B1A40B6108AB}"/>
              </a:ext>
            </a:extLst>
          </p:cNvPr>
          <p:cNvSpPr/>
          <p:nvPr/>
        </p:nvSpPr>
        <p:spPr>
          <a:xfrm>
            <a:off x="8648749" y="3307080"/>
            <a:ext cx="365760" cy="12192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Signe de multiplication 7">
            <a:extLst>
              <a:ext uri="{FF2B5EF4-FFF2-40B4-BE49-F238E27FC236}">
                <a16:creationId xmlns:a16="http://schemas.microsoft.com/office/drawing/2014/main" id="{26C272E6-8E2A-51D0-F841-B259A515E97F}"/>
              </a:ext>
            </a:extLst>
          </p:cNvPr>
          <p:cNvSpPr/>
          <p:nvPr/>
        </p:nvSpPr>
        <p:spPr>
          <a:xfrm>
            <a:off x="6982631" y="3554196"/>
            <a:ext cx="2629454" cy="2073590"/>
          </a:xfrm>
          <a:prstGeom prst="mathMultiply">
            <a:avLst/>
          </a:prstGeom>
          <a:solidFill>
            <a:srgbClr val="FF00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47982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A89DB-D771-99CB-455C-B2442994B031}"/>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4BC7C0BB-F150-555E-88F2-BB12A496CD31}"/>
              </a:ext>
            </a:extLst>
          </p:cNvPr>
          <p:cNvSpPr>
            <a:spLocks noGrp="1"/>
          </p:cNvSpPr>
          <p:nvPr>
            <p:ph type="title"/>
          </p:nvPr>
        </p:nvSpPr>
        <p:spPr>
          <a:xfrm>
            <a:off x="371475" y="260351"/>
            <a:ext cx="11520487" cy="758824"/>
          </a:xfrm>
        </p:spPr>
        <p:txBody>
          <a:bodyPr rtlCol="0" anchor="ctr">
            <a:normAutofit/>
          </a:bodyPr>
          <a:lstStyle/>
          <a:p>
            <a:pPr rtl="0"/>
            <a:r>
              <a:rPr lang="fr-FR" dirty="0">
                <a:effectLst>
                  <a:outerShdw blurRad="50800" dist="63500" dir="2700000" algn="tl" rotWithShape="0">
                    <a:prstClr val="black">
                      <a:alpha val="40000"/>
                    </a:prstClr>
                  </a:outerShdw>
                </a:effectLst>
              </a:rPr>
              <a:t>Procédure d’installation</a:t>
            </a:r>
            <a:endParaRPr lang="fr-FR" dirty="0"/>
          </a:p>
        </p:txBody>
      </p:sp>
      <p:pic>
        <p:nvPicPr>
          <p:cNvPr id="24" name="Espace réservé d’image 23">
            <a:extLst>
              <a:ext uri="{FF2B5EF4-FFF2-40B4-BE49-F238E27FC236}">
                <a16:creationId xmlns:a16="http://schemas.microsoft.com/office/drawing/2014/main" id="{DBE78B19-AF29-D347-B3AE-A82460B4761D}"/>
              </a:ext>
              <a:ext uri="{C183D7F6-B498-43B3-948B-1728B52AA6E4}">
                <adec:decorative xmlns:adec="http://schemas.microsoft.com/office/drawing/2017/decorative" val="1"/>
              </a:ext>
            </a:extLst>
          </p:cNvPr>
          <p:cNvPicPr>
            <a:picLocks noGrp="1" noChangeAspect="1"/>
          </p:cNvPicPr>
          <p:nvPr>
            <p:ph idx="1"/>
          </p:nvPr>
        </p:nvPicPr>
        <p:blipFill>
          <a:blip r:embed="rId3"/>
          <a:srcRect/>
          <a:stretch/>
        </p:blipFill>
        <p:spPr>
          <a:xfrm>
            <a:off x="6111370" y="2055296"/>
            <a:ext cx="5846952" cy="3403387"/>
          </a:xfrm>
          <a:noFill/>
        </p:spPr>
      </p:pic>
      <p:sp>
        <p:nvSpPr>
          <p:cNvPr id="2" name="Espace réservé du numéro de diapositive 1">
            <a:extLst>
              <a:ext uri="{FF2B5EF4-FFF2-40B4-BE49-F238E27FC236}">
                <a16:creationId xmlns:a16="http://schemas.microsoft.com/office/drawing/2014/main" id="{B1D21444-98CF-FC0A-F84A-CB37977E1078}"/>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8</a:t>
            </a:fld>
            <a:endParaRPr lang="fr-FR" sz="800"/>
          </a:p>
        </p:txBody>
      </p:sp>
      <p:pic>
        <p:nvPicPr>
          <p:cNvPr id="22" name="Espace réservé d’image 21">
            <a:extLst>
              <a:ext uri="{FF2B5EF4-FFF2-40B4-BE49-F238E27FC236}">
                <a16:creationId xmlns:a16="http://schemas.microsoft.com/office/drawing/2014/main" id="{74AC86F2-86D2-8241-6CF5-B0749E562FAF}"/>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4"/>
          <a:stretch/>
        </p:blipFill>
        <p:spPr>
          <a:xfrm>
            <a:off x="233678" y="1213172"/>
            <a:ext cx="5645386" cy="4834547"/>
          </a:xfrm>
          <a:noFill/>
        </p:spPr>
      </p:pic>
      <p:sp>
        <p:nvSpPr>
          <p:cNvPr id="3" name="Flèche : bas 2">
            <a:extLst>
              <a:ext uri="{FF2B5EF4-FFF2-40B4-BE49-F238E27FC236}">
                <a16:creationId xmlns:a16="http://schemas.microsoft.com/office/drawing/2014/main" id="{5300F3A6-92CC-5391-3900-689FA1876A4A}"/>
              </a:ext>
            </a:extLst>
          </p:cNvPr>
          <p:cNvSpPr/>
          <p:nvPr/>
        </p:nvSpPr>
        <p:spPr>
          <a:xfrm>
            <a:off x="7862751" y="3045097"/>
            <a:ext cx="162560" cy="49276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720018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2EB2E-6841-03C0-81F2-588E0D778B16}"/>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E5993759-0F35-F2D9-A170-09BB3634CBEC}"/>
              </a:ext>
            </a:extLst>
          </p:cNvPr>
          <p:cNvSpPr>
            <a:spLocks noGrp="1"/>
          </p:cNvSpPr>
          <p:nvPr>
            <p:ph type="title"/>
          </p:nvPr>
        </p:nvSpPr>
        <p:spPr>
          <a:xfrm>
            <a:off x="371475" y="260351"/>
            <a:ext cx="11520487" cy="758824"/>
          </a:xfrm>
        </p:spPr>
        <p:txBody>
          <a:bodyPr rtlCol="0" anchor="ctr">
            <a:normAutofit/>
          </a:bodyPr>
          <a:lstStyle/>
          <a:p>
            <a:pPr rtl="0"/>
            <a:r>
              <a:rPr lang="fr-FR" dirty="0">
                <a:effectLst>
                  <a:outerShdw blurRad="50800" dist="63500" dir="2700000" algn="tl" rotWithShape="0">
                    <a:prstClr val="black">
                      <a:alpha val="40000"/>
                    </a:prstClr>
                  </a:outerShdw>
                </a:effectLst>
              </a:rPr>
              <a:t>Procédure d’installation</a:t>
            </a:r>
            <a:endParaRPr lang="fr-FR" dirty="0"/>
          </a:p>
        </p:txBody>
      </p:sp>
      <p:pic>
        <p:nvPicPr>
          <p:cNvPr id="22" name="Espace réservé d’image 21">
            <a:extLst>
              <a:ext uri="{FF2B5EF4-FFF2-40B4-BE49-F238E27FC236}">
                <a16:creationId xmlns:a16="http://schemas.microsoft.com/office/drawing/2014/main" id="{40505214-014C-1271-6F52-BD2DE22C785A}"/>
              </a:ext>
              <a:ext uri="{C183D7F6-B498-43B3-948B-1728B52AA6E4}">
                <adec:decorative xmlns:adec="http://schemas.microsoft.com/office/drawing/2017/decorative" val="1"/>
              </a:ext>
            </a:extLst>
          </p:cNvPr>
          <p:cNvPicPr>
            <a:picLocks noGrp="1" noChangeAspect="1"/>
          </p:cNvPicPr>
          <p:nvPr>
            <p:ph idx="1"/>
          </p:nvPr>
        </p:nvPicPr>
        <p:blipFill>
          <a:blip r:embed="rId3"/>
          <a:srcRect/>
          <a:stretch/>
        </p:blipFill>
        <p:spPr>
          <a:xfrm>
            <a:off x="1220404" y="1233490"/>
            <a:ext cx="3980576" cy="4967909"/>
          </a:xfrm>
          <a:noFill/>
        </p:spPr>
      </p:pic>
      <p:sp>
        <p:nvSpPr>
          <p:cNvPr id="2" name="Espace réservé du numéro de diapositive 1">
            <a:extLst>
              <a:ext uri="{FF2B5EF4-FFF2-40B4-BE49-F238E27FC236}">
                <a16:creationId xmlns:a16="http://schemas.microsoft.com/office/drawing/2014/main" id="{19CDBBD7-FF5B-2801-EFED-D934B245C05D}"/>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fr-FR" sz="800" smtClean="0"/>
              <a:pPr rtl="0">
                <a:lnSpc>
                  <a:spcPct val="90000"/>
                </a:lnSpc>
                <a:spcAft>
                  <a:spcPts val="600"/>
                </a:spcAft>
              </a:pPr>
              <a:t>9</a:t>
            </a:fld>
            <a:endParaRPr lang="fr-FR" sz="800"/>
          </a:p>
        </p:txBody>
      </p:sp>
      <p:pic>
        <p:nvPicPr>
          <p:cNvPr id="24" name="Espace réservé d’image 23">
            <a:extLst>
              <a:ext uri="{FF2B5EF4-FFF2-40B4-BE49-F238E27FC236}">
                <a16:creationId xmlns:a16="http://schemas.microsoft.com/office/drawing/2014/main" id="{DDB947D6-E0C7-AD62-C5DD-1EB8A8440429}"/>
              </a:ext>
              <a:ext uri="{C183D7F6-B498-43B3-948B-1728B52AA6E4}">
                <adec:decorative xmlns:adec="http://schemas.microsoft.com/office/drawing/2017/decorative" val="1"/>
              </a:ext>
            </a:extLst>
          </p:cNvPr>
          <p:cNvPicPr>
            <a:picLocks noGrp="1" noChangeAspect="1"/>
          </p:cNvPicPr>
          <p:nvPr>
            <p:ph idx="1"/>
          </p:nvPr>
        </p:nvPicPr>
        <p:blipFill>
          <a:blip r:embed="rId4"/>
          <a:srcRect/>
          <a:stretch/>
        </p:blipFill>
        <p:spPr>
          <a:xfrm>
            <a:off x="7075894" y="1233488"/>
            <a:ext cx="3967138" cy="4943475"/>
          </a:xfrm>
          <a:noFill/>
        </p:spPr>
      </p:pic>
      <p:sp>
        <p:nvSpPr>
          <p:cNvPr id="3" name="Flèche : bas 2">
            <a:extLst>
              <a:ext uri="{FF2B5EF4-FFF2-40B4-BE49-F238E27FC236}">
                <a16:creationId xmlns:a16="http://schemas.microsoft.com/office/drawing/2014/main" id="{A0F818A9-C2B9-5257-6668-C7F891E21301}"/>
              </a:ext>
            </a:extLst>
          </p:cNvPr>
          <p:cNvSpPr/>
          <p:nvPr/>
        </p:nvSpPr>
        <p:spPr>
          <a:xfrm rot="18380444">
            <a:off x="1067688" y="2310674"/>
            <a:ext cx="162560" cy="49276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90914192"/>
      </p:ext>
    </p:extLst>
  </p:cSld>
  <p:clrMapOvr>
    <a:masterClrMapping/>
  </p:clrMapOvr>
</p:sld>
</file>

<file path=ppt/theme/theme1.xml><?xml version="1.0" encoding="utf-8"?>
<a:theme xmlns:a="http://schemas.openxmlformats.org/drawingml/2006/main" name="Thème Offic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0119_TF34126823" id="{1BA66332-570E-41C7-9121-94BD9CA98AED}" vid="{18C98CCA-5AC5-4C8A-A942-2AFB0327D88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Présentation attrayante classique en blocs</Template>
  <TotalTime>732</TotalTime>
  <Words>562</Words>
  <Application>Microsoft Office PowerPoint</Application>
  <PresentationFormat>Grand écran</PresentationFormat>
  <Paragraphs>93</Paragraphs>
  <Slides>15</Slides>
  <Notes>14</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vt:i4>
      </vt:variant>
    </vt:vector>
  </HeadingPairs>
  <TitlesOfParts>
    <vt:vector size="20" baseType="lpstr">
      <vt:lpstr>Aptos</vt:lpstr>
      <vt:lpstr>Arial</vt:lpstr>
      <vt:lpstr>Calibri</vt:lpstr>
      <vt:lpstr>Calibri Light</vt:lpstr>
      <vt:lpstr>Thème Office</vt:lpstr>
      <vt:lpstr>DAG Database Availability Group</vt:lpstr>
      <vt:lpstr>Présentation PowerPoint</vt:lpstr>
      <vt:lpstr>Introduction</vt:lpstr>
      <vt:lpstr>Prérequis</vt:lpstr>
      <vt:lpstr>Présentation de l’infrastructure du labo</vt:lpstr>
      <vt:lpstr>Procédure d’installation</vt:lpstr>
      <vt:lpstr>Procédure d’installation</vt:lpstr>
      <vt:lpstr>Procédure d’installation</vt:lpstr>
      <vt:lpstr>Procédure d’installation</vt:lpstr>
      <vt:lpstr>Procédure d’installation</vt:lpstr>
      <vt:lpstr>Procédure d’installation</vt:lpstr>
      <vt:lpstr>Procédure d’installation</vt:lpstr>
      <vt:lpstr>Simulation de panne d’un serveur - vidéo</vt:lpstr>
      <vt:lpstr>Conclusion</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alberto PINTO</dc:creator>
  <cp:lastModifiedBy>alberto PINTO</cp:lastModifiedBy>
  <cp:revision>51</cp:revision>
  <dcterms:created xsi:type="dcterms:W3CDTF">2025-02-23T18:16:02Z</dcterms:created>
  <dcterms:modified xsi:type="dcterms:W3CDTF">2025-02-24T20:55:55Z</dcterms:modified>
</cp:coreProperties>
</file>