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4"/>
  </p:sldMasterIdLst>
  <p:sldIdLst>
    <p:sldId id="256" r:id="rId5"/>
    <p:sldId id="257" r:id="rId6"/>
    <p:sldId id="258" r:id="rId7"/>
    <p:sldId id="259" r:id="rId8"/>
    <p:sldId id="26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0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438721-BB19-49D6-9E1F-E21C9DF752B6}" v="4" dt="2023-01-09T08:40:24.658"/>
    <p1510:client id="{B5764FBE-ED7A-4496-A302-3F4E20943CE6}" v="1260" dt="2023-01-08T22:19:24.6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sner Gaugirard" userId="S::gesner.gaugirard@edu.technobel.be::7a4bdbf5-1eb5-41d1-b0a1-b561d812c5ab" providerId="AD" clId="Web-{B5764FBE-ED7A-4496-A302-3F4E20943CE6}"/>
    <pc:docChg chg="addSld delSld modSld addMainMaster delMainMaster">
      <pc:chgData name="Gesner Gaugirard" userId="S::gesner.gaugirard@edu.technobel.be::7a4bdbf5-1eb5-41d1-b0a1-b561d812c5ab" providerId="AD" clId="Web-{B5764FBE-ED7A-4496-A302-3F4E20943CE6}" dt="2023-01-08T22:19:21.752" v="1376" actId="20577"/>
      <pc:docMkLst>
        <pc:docMk/>
      </pc:docMkLst>
      <pc:sldChg chg="addSp delSp modSp new mod setBg modClrScheme setClrOvrMap chgLayout">
        <pc:chgData name="Gesner Gaugirard" userId="S::gesner.gaugirard@edu.technobel.be::7a4bdbf5-1eb5-41d1-b0a1-b561d812c5ab" providerId="AD" clId="Web-{B5764FBE-ED7A-4496-A302-3F4E20943CE6}" dt="2023-01-08T21:09:38.890" v="422" actId="20577"/>
        <pc:sldMkLst>
          <pc:docMk/>
          <pc:sldMk cId="271416892" sldId="256"/>
        </pc:sldMkLst>
        <pc:spChg chg="mod">
          <ac:chgData name="Gesner Gaugirard" userId="S::gesner.gaugirard@edu.technobel.be::7a4bdbf5-1eb5-41d1-b0a1-b561d812c5ab" providerId="AD" clId="Web-{B5764FBE-ED7A-4496-A302-3F4E20943CE6}" dt="2023-01-08T20:13:22.005" v="44" actId="20577"/>
          <ac:spMkLst>
            <pc:docMk/>
            <pc:sldMk cId="271416892" sldId="256"/>
            <ac:spMk id="2" creationId="{EA798516-6BE0-D5BE-61D0-C56C928673C2}"/>
          </ac:spMkLst>
        </pc:spChg>
        <pc:spChg chg="mod">
          <ac:chgData name="Gesner Gaugirard" userId="S::gesner.gaugirard@edu.technobel.be::7a4bdbf5-1eb5-41d1-b0a1-b561d812c5ab" providerId="AD" clId="Web-{B5764FBE-ED7A-4496-A302-3F4E20943CE6}" dt="2023-01-08T21:09:38.890" v="422" actId="20577"/>
          <ac:spMkLst>
            <pc:docMk/>
            <pc:sldMk cId="271416892" sldId="256"/>
            <ac:spMk id="3" creationId="{7B48E5B6-318F-F40F-E489-E7AAE6BF7050}"/>
          </ac:spMkLst>
        </pc:spChg>
        <pc:spChg chg="add mod ord">
          <ac:chgData name="Gesner Gaugirard" userId="S::gesner.gaugirard@edu.technobel.be::7a4bdbf5-1eb5-41d1-b0a1-b561d812c5ab" providerId="AD" clId="Web-{B5764FBE-ED7A-4496-A302-3F4E20943CE6}" dt="2023-01-08T20:17:00.105" v="76"/>
          <ac:spMkLst>
            <pc:docMk/>
            <pc:sldMk cId="271416892" sldId="256"/>
            <ac:spMk id="5" creationId="{AC8D094D-2949-704C-512D-E8649ED0AEEF}"/>
          </ac:spMkLst>
        </pc:spChg>
        <pc:spChg chg="add del">
          <ac:chgData name="Gesner Gaugirard" userId="S::gesner.gaugirard@edu.technobel.be::7a4bdbf5-1eb5-41d1-b0a1-b561d812c5ab" providerId="AD" clId="Web-{B5764FBE-ED7A-4496-A302-3F4E20943CE6}" dt="2023-01-08T20:12:51.676" v="36"/>
          <ac:spMkLst>
            <pc:docMk/>
            <pc:sldMk cId="271416892" sldId="256"/>
            <ac:spMk id="9" creationId="{26B4480E-B7FF-4481-890E-043A69AE6FE2}"/>
          </ac:spMkLst>
        </pc:spChg>
        <pc:spChg chg="add del">
          <ac:chgData name="Gesner Gaugirard" userId="S::gesner.gaugirard@edu.technobel.be::7a4bdbf5-1eb5-41d1-b0a1-b561d812c5ab" providerId="AD" clId="Web-{B5764FBE-ED7A-4496-A302-3F4E20943CE6}" dt="2023-01-08T20:12:51.676" v="36"/>
          <ac:spMkLst>
            <pc:docMk/>
            <pc:sldMk cId="271416892" sldId="256"/>
            <ac:spMk id="11" creationId="{64C13BAB-7C00-4D21-A857-E3D41C0A2A66}"/>
          </ac:spMkLst>
        </pc:spChg>
        <pc:spChg chg="add del">
          <ac:chgData name="Gesner Gaugirard" userId="S::gesner.gaugirard@edu.technobel.be::7a4bdbf5-1eb5-41d1-b0a1-b561d812c5ab" providerId="AD" clId="Web-{B5764FBE-ED7A-4496-A302-3F4E20943CE6}" dt="2023-01-08T20:12:51.676" v="36"/>
          <ac:spMkLst>
            <pc:docMk/>
            <pc:sldMk cId="271416892" sldId="256"/>
            <ac:spMk id="13" creationId="{1F1FF39A-AC3C-4066-9D4C-519AA22812EA}"/>
          </ac:spMkLst>
        </pc:spChg>
        <pc:spChg chg="add del">
          <ac:chgData name="Gesner Gaugirard" userId="S::gesner.gaugirard@edu.technobel.be::7a4bdbf5-1eb5-41d1-b0a1-b561d812c5ab" providerId="AD" clId="Web-{B5764FBE-ED7A-4496-A302-3F4E20943CE6}" dt="2023-01-08T20:12:51.629" v="35"/>
          <ac:spMkLst>
            <pc:docMk/>
            <pc:sldMk cId="271416892" sldId="256"/>
            <ac:spMk id="18" creationId="{92B3FB01-552F-410C-9D51-BCCE5ED63E76}"/>
          </ac:spMkLst>
        </pc:spChg>
        <pc:spChg chg="add del">
          <ac:chgData name="Gesner Gaugirard" userId="S::gesner.gaugirard@edu.technobel.be::7a4bdbf5-1eb5-41d1-b0a1-b561d812c5ab" providerId="AD" clId="Web-{B5764FBE-ED7A-4496-A302-3F4E20943CE6}" dt="2023-01-08T20:12:51.629" v="35"/>
          <ac:spMkLst>
            <pc:docMk/>
            <pc:sldMk cId="271416892" sldId="256"/>
            <ac:spMk id="20" creationId="{9EEDBAC1-4509-4C46-B23B-6C4D7C640D23}"/>
          </ac:spMkLst>
        </pc:spChg>
        <pc:spChg chg="add del">
          <ac:chgData name="Gesner Gaugirard" userId="S::gesner.gaugirard@edu.technobel.be::7a4bdbf5-1eb5-41d1-b0a1-b561d812c5ab" providerId="AD" clId="Web-{B5764FBE-ED7A-4496-A302-3F4E20943CE6}" dt="2023-01-08T20:12:51.629" v="35"/>
          <ac:spMkLst>
            <pc:docMk/>
            <pc:sldMk cId="271416892" sldId="256"/>
            <ac:spMk id="22" creationId="{13A48C6C-3CC4-4EE5-A773-EC1EB7F59CD4}"/>
          </ac:spMkLst>
        </pc:spChg>
        <pc:spChg chg="add del">
          <ac:chgData name="Gesner Gaugirard" userId="S::gesner.gaugirard@edu.technobel.be::7a4bdbf5-1eb5-41d1-b0a1-b561d812c5ab" providerId="AD" clId="Web-{B5764FBE-ED7A-4496-A302-3F4E20943CE6}" dt="2023-01-08T20:12:51.629" v="35"/>
          <ac:spMkLst>
            <pc:docMk/>
            <pc:sldMk cId="271416892" sldId="256"/>
            <ac:spMk id="24" creationId="{F489C2E0-4895-4B72-85EA-7EE9FAFFDC7E}"/>
          </ac:spMkLst>
        </pc:spChg>
        <pc:spChg chg="add">
          <ac:chgData name="Gesner Gaugirard" userId="S::gesner.gaugirard@edu.technobel.be::7a4bdbf5-1eb5-41d1-b0a1-b561d812c5ab" providerId="AD" clId="Web-{B5764FBE-ED7A-4496-A302-3F4E20943CE6}" dt="2023-01-08T20:12:51.676" v="36"/>
          <ac:spMkLst>
            <pc:docMk/>
            <pc:sldMk cId="271416892" sldId="256"/>
            <ac:spMk id="28" creationId="{EA164D6B-6878-4B9F-A2D0-985D39B17B46}"/>
          </ac:spMkLst>
        </pc:spChg>
        <pc:spChg chg="add">
          <ac:chgData name="Gesner Gaugirard" userId="S::gesner.gaugirard@edu.technobel.be::7a4bdbf5-1eb5-41d1-b0a1-b561d812c5ab" providerId="AD" clId="Web-{B5764FBE-ED7A-4496-A302-3F4E20943CE6}" dt="2023-01-08T20:12:51.676" v="36"/>
          <ac:spMkLst>
            <pc:docMk/>
            <pc:sldMk cId="271416892" sldId="256"/>
            <ac:spMk id="29" creationId="{4413CD7F-736E-4AF7-AB2B-473CAA9E1D09}"/>
          </ac:spMkLst>
        </pc:spChg>
        <pc:spChg chg="add">
          <ac:chgData name="Gesner Gaugirard" userId="S::gesner.gaugirard@edu.technobel.be::7a4bdbf5-1eb5-41d1-b0a1-b561d812c5ab" providerId="AD" clId="Web-{B5764FBE-ED7A-4496-A302-3F4E20943CE6}" dt="2023-01-08T20:12:51.676" v="36"/>
          <ac:spMkLst>
            <pc:docMk/>
            <pc:sldMk cId="271416892" sldId="256"/>
            <ac:spMk id="30" creationId="{55EDA2F5-6B28-478B-9AC4-43FE41E2B3C6}"/>
          </ac:spMkLst>
        </pc:spChg>
        <pc:spChg chg="add">
          <ac:chgData name="Gesner Gaugirard" userId="S::gesner.gaugirard@edu.technobel.be::7a4bdbf5-1eb5-41d1-b0a1-b561d812c5ab" providerId="AD" clId="Web-{B5764FBE-ED7A-4496-A302-3F4E20943CE6}" dt="2023-01-08T20:12:51.676" v="36"/>
          <ac:spMkLst>
            <pc:docMk/>
            <pc:sldMk cId="271416892" sldId="256"/>
            <ac:spMk id="31" creationId="{701D712E-ABB9-4258-877D-9349C8577A07}"/>
          </ac:spMkLst>
        </pc:spChg>
        <pc:spChg chg="add">
          <ac:chgData name="Gesner Gaugirard" userId="S::gesner.gaugirard@edu.technobel.be::7a4bdbf5-1eb5-41d1-b0a1-b561d812c5ab" providerId="AD" clId="Web-{B5764FBE-ED7A-4496-A302-3F4E20943CE6}" dt="2023-01-08T20:12:51.676" v="36"/>
          <ac:spMkLst>
            <pc:docMk/>
            <pc:sldMk cId="271416892" sldId="256"/>
            <ac:spMk id="32" creationId="{E7528E56-1447-4C98-882B-CE26279501A1}"/>
          </ac:spMkLst>
        </pc:spChg>
        <pc:picChg chg="add mod ord">
          <ac:chgData name="Gesner Gaugirard" userId="S::gesner.gaugirard@edu.technobel.be::7a4bdbf5-1eb5-41d1-b0a1-b561d812c5ab" providerId="AD" clId="Web-{B5764FBE-ED7A-4496-A302-3F4E20943CE6}" dt="2023-01-08T20:17:19.809" v="78" actId="1076"/>
          <ac:picMkLst>
            <pc:docMk/>
            <pc:sldMk cId="271416892" sldId="256"/>
            <ac:picMk id="4" creationId="{6A723F50-C440-9E19-D101-27935C322C11}"/>
          </ac:picMkLst>
        </pc:picChg>
        <pc:cxnChg chg="add del">
          <ac:chgData name="Gesner Gaugirard" userId="S::gesner.gaugirard@edu.technobel.be::7a4bdbf5-1eb5-41d1-b0a1-b561d812c5ab" providerId="AD" clId="Web-{B5764FBE-ED7A-4496-A302-3F4E20943CE6}" dt="2023-01-08T20:12:51.629" v="35"/>
          <ac:cxnSpMkLst>
            <pc:docMk/>
            <pc:sldMk cId="271416892" sldId="256"/>
            <ac:cxnSpMk id="26" creationId="{872DAFA4-5D2E-4391-AD38-B26F579F40C5}"/>
          </ac:cxnSpMkLst>
        </pc:cxnChg>
      </pc:sldChg>
      <pc:sldChg chg="addSp delSp modSp del mod setBg modClrScheme chgLayout">
        <pc:chgData name="Gesner Gaugirard" userId="S::gesner.gaugirard@edu.technobel.be::7a4bdbf5-1eb5-41d1-b0a1-b561d812c5ab" providerId="AD" clId="Web-{B5764FBE-ED7A-4496-A302-3F4E20943CE6}" dt="2023-01-08T20:11:37.514" v="28"/>
        <pc:sldMkLst>
          <pc:docMk/>
          <pc:sldMk cId="3784089036" sldId="256"/>
        </pc:sldMkLst>
        <pc:spChg chg="mod">
          <ac:chgData name="Gesner Gaugirard" userId="S::gesner.gaugirard@edu.technobel.be::7a4bdbf5-1eb5-41d1-b0a1-b561d812c5ab" providerId="AD" clId="Web-{B5764FBE-ED7A-4496-A302-3F4E20943CE6}" dt="2023-01-08T20:10:55.216" v="27" actId="14100"/>
          <ac:spMkLst>
            <pc:docMk/>
            <pc:sldMk cId="3784089036" sldId="256"/>
            <ac:spMk id="2" creationId="{00000000-0000-0000-0000-000000000000}"/>
          </ac:spMkLst>
        </pc:spChg>
        <pc:spChg chg="del mod">
          <ac:chgData name="Gesner Gaugirard" userId="S::gesner.gaugirard@edu.technobel.be::7a4bdbf5-1eb5-41d1-b0a1-b561d812c5ab" providerId="AD" clId="Web-{B5764FBE-ED7A-4496-A302-3F4E20943CE6}" dt="2023-01-08T20:10:50.888" v="26"/>
          <ac:spMkLst>
            <pc:docMk/>
            <pc:sldMk cId="3784089036" sldId="256"/>
            <ac:spMk id="3" creationId="{00000000-0000-0000-0000-000000000000}"/>
          </ac:spMkLst>
        </pc:spChg>
        <pc:spChg chg="add">
          <ac:chgData name="Gesner Gaugirard" userId="S::gesner.gaugirard@edu.technobel.be::7a4bdbf5-1eb5-41d1-b0a1-b561d812c5ab" providerId="AD" clId="Web-{B5764FBE-ED7A-4496-A302-3F4E20943CE6}" dt="2023-01-08T20:08:35.649" v="0"/>
          <ac:spMkLst>
            <pc:docMk/>
            <pc:sldMk cId="3784089036" sldId="256"/>
            <ac:spMk id="9" creationId="{D3F13AAF-525E-4953-A67E-7B34FDB4D899}"/>
          </ac:spMkLst>
        </pc:spChg>
        <pc:picChg chg="add">
          <ac:chgData name="Gesner Gaugirard" userId="S::gesner.gaugirard@edu.technobel.be::7a4bdbf5-1eb5-41d1-b0a1-b561d812c5ab" providerId="AD" clId="Web-{B5764FBE-ED7A-4496-A302-3F4E20943CE6}" dt="2023-01-08T20:08:35.649" v="0"/>
          <ac:picMkLst>
            <pc:docMk/>
            <pc:sldMk cId="3784089036" sldId="256"/>
            <ac:picMk id="4" creationId="{50FBAC3D-2EE5-70E6-C154-8192378FEDA4}"/>
          </ac:picMkLst>
        </pc:picChg>
        <pc:cxnChg chg="add">
          <ac:chgData name="Gesner Gaugirard" userId="S::gesner.gaugirard@edu.technobel.be::7a4bdbf5-1eb5-41d1-b0a1-b561d812c5ab" providerId="AD" clId="Web-{B5764FBE-ED7A-4496-A302-3F4E20943CE6}" dt="2023-01-08T20:08:35.649" v="0"/>
          <ac:cxnSpMkLst>
            <pc:docMk/>
            <pc:sldMk cId="3784089036" sldId="256"/>
            <ac:cxnSpMk id="11" creationId="{32E97E5C-7A5F-424E-AAE4-654396E90799}"/>
          </ac:cxnSpMkLst>
        </pc:cxnChg>
      </pc:sldChg>
      <pc:sldChg chg="addSp delSp modSp new mod setBg">
        <pc:chgData name="Gesner Gaugirard" userId="S::gesner.gaugirard@edu.technobel.be::7a4bdbf5-1eb5-41d1-b0a1-b561d812c5ab" providerId="AD" clId="Web-{B5764FBE-ED7A-4496-A302-3F4E20943CE6}" dt="2023-01-08T21:59:14.825" v="1190" actId="20577"/>
        <pc:sldMkLst>
          <pc:docMk/>
          <pc:sldMk cId="2536295027" sldId="257"/>
        </pc:sldMkLst>
        <pc:spChg chg="mod">
          <ac:chgData name="Gesner Gaugirard" userId="S::gesner.gaugirard@edu.technobel.be::7a4bdbf5-1eb5-41d1-b0a1-b561d812c5ab" providerId="AD" clId="Web-{B5764FBE-ED7A-4496-A302-3F4E20943CE6}" dt="2023-01-08T20:20:48.472" v="113"/>
          <ac:spMkLst>
            <pc:docMk/>
            <pc:sldMk cId="2536295027" sldId="257"/>
            <ac:spMk id="2" creationId="{E4534149-7A7C-FC4B-6138-1C78AF6D0232}"/>
          </ac:spMkLst>
        </pc:spChg>
        <pc:spChg chg="del mod">
          <ac:chgData name="Gesner Gaugirard" userId="S::gesner.gaugirard@edu.technobel.be::7a4bdbf5-1eb5-41d1-b0a1-b561d812c5ab" providerId="AD" clId="Web-{B5764FBE-ED7A-4496-A302-3F4E20943CE6}" dt="2023-01-08T20:19:53.611" v="111"/>
          <ac:spMkLst>
            <pc:docMk/>
            <pc:sldMk cId="2536295027" sldId="257"/>
            <ac:spMk id="3" creationId="{0D96A809-2FA5-65DB-490F-3A415AEC4267}"/>
          </ac:spMkLst>
        </pc:spChg>
        <pc:spChg chg="add del">
          <ac:chgData name="Gesner Gaugirard" userId="S::gesner.gaugirard@edu.technobel.be::7a4bdbf5-1eb5-41d1-b0a1-b561d812c5ab" providerId="AD" clId="Web-{B5764FBE-ED7A-4496-A302-3F4E20943CE6}" dt="2023-01-08T20:20:48.472" v="113"/>
          <ac:spMkLst>
            <pc:docMk/>
            <pc:sldMk cId="2536295027" sldId="257"/>
            <ac:spMk id="10" creationId="{099405E2-1A96-4DBA-A9DC-4C2A1B421CA9}"/>
          </ac:spMkLst>
        </pc:spChg>
        <pc:spChg chg="add del">
          <ac:chgData name="Gesner Gaugirard" userId="S::gesner.gaugirard@edu.technobel.be::7a4bdbf5-1eb5-41d1-b0a1-b561d812c5ab" providerId="AD" clId="Web-{B5764FBE-ED7A-4496-A302-3F4E20943CE6}" dt="2023-01-08T20:20:48.472" v="113"/>
          <ac:spMkLst>
            <pc:docMk/>
            <pc:sldMk cId="2536295027" sldId="257"/>
            <ac:spMk id="12" creationId="{6186DD79-F4CA-4DD7-9C78-AC180665FA3C}"/>
          </ac:spMkLst>
        </pc:spChg>
        <pc:spChg chg="add del">
          <ac:chgData name="Gesner Gaugirard" userId="S::gesner.gaugirard@edu.technobel.be::7a4bdbf5-1eb5-41d1-b0a1-b561d812c5ab" providerId="AD" clId="Web-{B5764FBE-ED7A-4496-A302-3F4E20943CE6}" dt="2023-01-08T20:20:48.472" v="113"/>
          <ac:spMkLst>
            <pc:docMk/>
            <pc:sldMk cId="2536295027" sldId="257"/>
            <ac:spMk id="14" creationId="{BCF4857D-F003-4CA1-82AB-00900B1008BA}"/>
          </ac:spMkLst>
        </pc:spChg>
        <pc:spChg chg="add del">
          <ac:chgData name="Gesner Gaugirard" userId="S::gesner.gaugirard@edu.technobel.be::7a4bdbf5-1eb5-41d1-b0a1-b561d812c5ab" providerId="AD" clId="Web-{B5764FBE-ED7A-4496-A302-3F4E20943CE6}" dt="2023-01-08T20:20:48.472" v="113"/>
          <ac:spMkLst>
            <pc:docMk/>
            <pc:sldMk cId="2536295027" sldId="257"/>
            <ac:spMk id="16" creationId="{79855050-A75B-4DD0-9B56-8B1C7722D884}"/>
          </ac:spMkLst>
        </pc:spChg>
        <pc:spChg chg="add del">
          <ac:chgData name="Gesner Gaugirard" userId="S::gesner.gaugirard@edu.technobel.be::7a4bdbf5-1eb5-41d1-b0a1-b561d812c5ab" providerId="AD" clId="Web-{B5764FBE-ED7A-4496-A302-3F4E20943CE6}" dt="2023-01-08T20:20:48.472" v="113"/>
          <ac:spMkLst>
            <pc:docMk/>
            <pc:sldMk cId="2536295027" sldId="257"/>
            <ac:spMk id="18" creationId="{5E6738EB-6FF0-4AF9-8462-57F4494B88B2}"/>
          </ac:spMkLst>
        </pc:spChg>
        <pc:spChg chg="add del">
          <ac:chgData name="Gesner Gaugirard" userId="S::gesner.gaugirard@edu.technobel.be::7a4bdbf5-1eb5-41d1-b0a1-b561d812c5ab" providerId="AD" clId="Web-{B5764FBE-ED7A-4496-A302-3F4E20943CE6}" dt="2023-01-08T20:20:48.472" v="113"/>
          <ac:spMkLst>
            <pc:docMk/>
            <pc:sldMk cId="2536295027" sldId="257"/>
            <ac:spMk id="20" creationId="{DB791336-FCAA-4174-9303-B3F374861110}"/>
          </ac:spMkLst>
        </pc:spChg>
        <pc:spChg chg="add del">
          <ac:chgData name="Gesner Gaugirard" userId="S::gesner.gaugirard@edu.technobel.be::7a4bdbf5-1eb5-41d1-b0a1-b561d812c5ab" providerId="AD" clId="Web-{B5764FBE-ED7A-4496-A302-3F4E20943CE6}" dt="2023-01-08T20:20:48.472" v="113"/>
          <ac:spMkLst>
            <pc:docMk/>
            <pc:sldMk cId="2536295027" sldId="257"/>
            <ac:spMk id="22" creationId="{CA212158-300D-44D0-9CCE-472C3F669EE1}"/>
          </ac:spMkLst>
        </pc:spChg>
        <pc:spChg chg="add del">
          <ac:chgData name="Gesner Gaugirard" userId="S::gesner.gaugirard@edu.technobel.be::7a4bdbf5-1eb5-41d1-b0a1-b561d812c5ab" providerId="AD" clId="Web-{B5764FBE-ED7A-4496-A302-3F4E20943CE6}" dt="2023-01-08T20:20:48.472" v="113"/>
          <ac:spMkLst>
            <pc:docMk/>
            <pc:sldMk cId="2536295027" sldId="257"/>
            <ac:spMk id="24" creationId="{988521F4-D44A-42C5-9BDB-5CA25554098B}"/>
          </ac:spMkLst>
        </pc:spChg>
        <pc:graphicFrameChg chg="add mod modGraphic">
          <ac:chgData name="Gesner Gaugirard" userId="S::gesner.gaugirard@edu.technobel.be::7a4bdbf5-1eb5-41d1-b0a1-b561d812c5ab" providerId="AD" clId="Web-{B5764FBE-ED7A-4496-A302-3F4E20943CE6}" dt="2023-01-08T21:59:14.825" v="1190" actId="20577"/>
          <ac:graphicFrameMkLst>
            <pc:docMk/>
            <pc:sldMk cId="2536295027" sldId="257"/>
            <ac:graphicFrameMk id="5" creationId="{80BDD8D5-1EEB-CD00-4042-76A55BB206B6}"/>
          </ac:graphicFrameMkLst>
        </pc:graphicFrameChg>
      </pc:sldChg>
      <pc:sldChg chg="addSp modSp new mod setBg">
        <pc:chgData name="Gesner Gaugirard" userId="S::gesner.gaugirard@edu.technobel.be::7a4bdbf5-1eb5-41d1-b0a1-b561d812c5ab" providerId="AD" clId="Web-{B5764FBE-ED7A-4496-A302-3F4E20943CE6}" dt="2023-01-08T22:00:57.906" v="1197" actId="20577"/>
        <pc:sldMkLst>
          <pc:docMk/>
          <pc:sldMk cId="2750292790" sldId="258"/>
        </pc:sldMkLst>
        <pc:spChg chg="mod">
          <ac:chgData name="Gesner Gaugirard" userId="S::gesner.gaugirard@edu.technobel.be::7a4bdbf5-1eb5-41d1-b0a1-b561d812c5ab" providerId="AD" clId="Web-{B5764FBE-ED7A-4496-A302-3F4E20943CE6}" dt="2023-01-08T20:58:05.914" v="218" actId="20577"/>
          <ac:spMkLst>
            <pc:docMk/>
            <pc:sldMk cId="2750292790" sldId="258"/>
            <ac:spMk id="2" creationId="{13BA73CC-0C9D-096C-AB57-BA7BC4B298CD}"/>
          </ac:spMkLst>
        </pc:spChg>
        <pc:spChg chg="mod">
          <ac:chgData name="Gesner Gaugirard" userId="S::gesner.gaugirard@edu.technobel.be::7a4bdbf5-1eb5-41d1-b0a1-b561d812c5ab" providerId="AD" clId="Web-{B5764FBE-ED7A-4496-A302-3F4E20943CE6}" dt="2023-01-08T22:00:57.906" v="1197" actId="20577"/>
          <ac:spMkLst>
            <pc:docMk/>
            <pc:sldMk cId="2750292790" sldId="258"/>
            <ac:spMk id="3" creationId="{88B5EAEB-17E1-3C3E-44ED-EFA713EC77B4}"/>
          </ac:spMkLst>
        </pc:spChg>
        <pc:spChg chg="add">
          <ac:chgData name="Gesner Gaugirard" userId="S::gesner.gaugirard@edu.technobel.be::7a4bdbf5-1eb5-41d1-b0a1-b561d812c5ab" providerId="AD" clId="Web-{B5764FBE-ED7A-4496-A302-3F4E20943CE6}" dt="2023-01-08T20:19:38.298" v="110"/>
          <ac:spMkLst>
            <pc:docMk/>
            <pc:sldMk cId="2750292790" sldId="258"/>
            <ac:spMk id="8" creationId="{72526924-84D3-45FB-A5FE-62D8FCBF53B6}"/>
          </ac:spMkLst>
        </pc:spChg>
        <pc:spChg chg="add">
          <ac:chgData name="Gesner Gaugirard" userId="S::gesner.gaugirard@edu.technobel.be::7a4bdbf5-1eb5-41d1-b0a1-b561d812c5ab" providerId="AD" clId="Web-{B5764FBE-ED7A-4496-A302-3F4E20943CE6}" dt="2023-01-08T20:19:38.298" v="110"/>
          <ac:spMkLst>
            <pc:docMk/>
            <pc:sldMk cId="2750292790" sldId="258"/>
            <ac:spMk id="10" creationId="{5C2A6256-1DD0-4E4B-A8B3-9A711B4DBE0C}"/>
          </ac:spMkLst>
        </pc:spChg>
        <pc:spChg chg="add">
          <ac:chgData name="Gesner Gaugirard" userId="S::gesner.gaugirard@edu.technobel.be::7a4bdbf5-1eb5-41d1-b0a1-b561d812c5ab" providerId="AD" clId="Web-{B5764FBE-ED7A-4496-A302-3F4E20943CE6}" dt="2023-01-08T20:19:38.298" v="110"/>
          <ac:spMkLst>
            <pc:docMk/>
            <pc:sldMk cId="2750292790" sldId="258"/>
            <ac:spMk id="12" creationId="{41760540-185E-4652-BFD2-9B362EF3BC99}"/>
          </ac:spMkLst>
        </pc:spChg>
        <pc:spChg chg="add">
          <ac:chgData name="Gesner Gaugirard" userId="S::gesner.gaugirard@edu.technobel.be::7a4bdbf5-1eb5-41d1-b0a1-b561d812c5ab" providerId="AD" clId="Web-{B5764FBE-ED7A-4496-A302-3F4E20943CE6}" dt="2023-01-08T20:19:38.298" v="110"/>
          <ac:spMkLst>
            <pc:docMk/>
            <pc:sldMk cId="2750292790" sldId="258"/>
            <ac:spMk id="14" creationId="{729789F4-85C1-41A0-83EB-992E22210CB9}"/>
          </ac:spMkLst>
        </pc:spChg>
        <pc:spChg chg="add">
          <ac:chgData name="Gesner Gaugirard" userId="S::gesner.gaugirard@edu.technobel.be::7a4bdbf5-1eb5-41d1-b0a1-b561d812c5ab" providerId="AD" clId="Web-{B5764FBE-ED7A-4496-A302-3F4E20943CE6}" dt="2023-01-08T20:19:38.298" v="110"/>
          <ac:spMkLst>
            <pc:docMk/>
            <pc:sldMk cId="2750292790" sldId="258"/>
            <ac:spMk id="16" creationId="{9D9D367D-6DD2-4A7C-8918-0DCAC297559A}"/>
          </ac:spMkLst>
        </pc:spChg>
      </pc:sldChg>
      <pc:sldChg chg="modSp add replId">
        <pc:chgData name="Gesner Gaugirard" userId="S::gesner.gaugirard@edu.technobel.be::7a4bdbf5-1eb5-41d1-b0a1-b561d812c5ab" providerId="AD" clId="Web-{B5764FBE-ED7A-4496-A302-3F4E20943CE6}" dt="2023-01-08T22:03:10.175" v="1218" actId="20577"/>
        <pc:sldMkLst>
          <pc:docMk/>
          <pc:sldMk cId="35323878" sldId="259"/>
        </pc:sldMkLst>
        <pc:spChg chg="mod">
          <ac:chgData name="Gesner Gaugirard" userId="S::gesner.gaugirard@edu.technobel.be::7a4bdbf5-1eb5-41d1-b0a1-b561d812c5ab" providerId="AD" clId="Web-{B5764FBE-ED7A-4496-A302-3F4E20943CE6}" dt="2023-01-08T22:03:10.175" v="1218" actId="20577"/>
          <ac:spMkLst>
            <pc:docMk/>
            <pc:sldMk cId="35323878" sldId="259"/>
            <ac:spMk id="3" creationId="{88B5EAEB-17E1-3C3E-44ED-EFA713EC77B4}"/>
          </ac:spMkLst>
        </pc:spChg>
      </pc:sldChg>
      <pc:sldChg chg="addSp delSp modSp add del replId">
        <pc:chgData name="Gesner Gaugirard" userId="S::gesner.gaugirard@edu.technobel.be::7a4bdbf5-1eb5-41d1-b0a1-b561d812c5ab" providerId="AD" clId="Web-{B5764FBE-ED7A-4496-A302-3F4E20943CE6}" dt="2023-01-08T22:03:38.504" v="1221"/>
        <pc:sldMkLst>
          <pc:docMk/>
          <pc:sldMk cId="3118729854" sldId="260"/>
        </pc:sldMkLst>
        <pc:spChg chg="mod">
          <ac:chgData name="Gesner Gaugirard" userId="S::gesner.gaugirard@edu.technobel.be::7a4bdbf5-1eb5-41d1-b0a1-b561d812c5ab" providerId="AD" clId="Web-{B5764FBE-ED7A-4496-A302-3F4E20943CE6}" dt="2023-01-08T21:06:49.209" v="360" actId="20577"/>
          <ac:spMkLst>
            <pc:docMk/>
            <pc:sldMk cId="3118729854" sldId="260"/>
            <ac:spMk id="2" creationId="{13BA73CC-0C9D-096C-AB57-BA7BC4B298CD}"/>
          </ac:spMkLst>
        </pc:spChg>
        <pc:spChg chg="mod">
          <ac:chgData name="Gesner Gaugirard" userId="S::gesner.gaugirard@edu.technobel.be::7a4bdbf5-1eb5-41d1-b0a1-b561d812c5ab" providerId="AD" clId="Web-{B5764FBE-ED7A-4496-A302-3F4E20943CE6}" dt="2023-01-08T21:14:48.180" v="485" actId="20577"/>
          <ac:spMkLst>
            <pc:docMk/>
            <pc:sldMk cId="3118729854" sldId="260"/>
            <ac:spMk id="3" creationId="{88B5EAEB-17E1-3C3E-44ED-EFA713EC77B4}"/>
          </ac:spMkLst>
        </pc:spChg>
        <pc:picChg chg="add del mod">
          <ac:chgData name="Gesner Gaugirard" userId="S::gesner.gaugirard@edu.technobel.be::7a4bdbf5-1eb5-41d1-b0a1-b561d812c5ab" providerId="AD" clId="Web-{B5764FBE-ED7A-4496-A302-3F4E20943CE6}" dt="2023-01-08T21:13:51.912" v="483"/>
          <ac:picMkLst>
            <pc:docMk/>
            <pc:sldMk cId="3118729854" sldId="260"/>
            <ac:picMk id="4" creationId="{8E20FADB-763D-769F-B253-4F4927DBB29C}"/>
          </ac:picMkLst>
        </pc:picChg>
        <pc:picChg chg="add mod">
          <ac:chgData name="Gesner Gaugirard" userId="S::gesner.gaugirard@edu.technobel.be::7a4bdbf5-1eb5-41d1-b0a1-b561d812c5ab" providerId="AD" clId="Web-{B5764FBE-ED7A-4496-A302-3F4E20943CE6}" dt="2023-01-08T21:15:20.305" v="491" actId="1076"/>
          <ac:picMkLst>
            <pc:docMk/>
            <pc:sldMk cId="3118729854" sldId="260"/>
            <ac:picMk id="5" creationId="{35BE666B-F7C9-463A-047A-8F14D230E36E}"/>
          </ac:picMkLst>
        </pc:picChg>
      </pc:sldChg>
      <pc:sldChg chg="addSp modSp add replId">
        <pc:chgData name="Gesner Gaugirard" userId="S::gesner.gaugirard@edu.technobel.be::7a4bdbf5-1eb5-41d1-b0a1-b561d812c5ab" providerId="AD" clId="Web-{B5764FBE-ED7A-4496-A302-3F4E20943CE6}" dt="2023-01-08T21:16:35.417" v="511" actId="20577"/>
        <pc:sldMkLst>
          <pc:docMk/>
          <pc:sldMk cId="1963216280" sldId="261"/>
        </pc:sldMkLst>
        <pc:spChg chg="mod">
          <ac:chgData name="Gesner Gaugirard" userId="S::gesner.gaugirard@edu.technobel.be::7a4bdbf5-1eb5-41d1-b0a1-b561d812c5ab" providerId="AD" clId="Web-{B5764FBE-ED7A-4496-A302-3F4E20943CE6}" dt="2023-01-08T21:11:01.533" v="429" actId="20577"/>
          <ac:spMkLst>
            <pc:docMk/>
            <pc:sldMk cId="1963216280" sldId="261"/>
            <ac:spMk id="2" creationId="{13BA73CC-0C9D-096C-AB57-BA7BC4B298CD}"/>
          </ac:spMkLst>
        </pc:spChg>
        <pc:spChg chg="mod">
          <ac:chgData name="Gesner Gaugirard" userId="S::gesner.gaugirard@edu.technobel.be::7a4bdbf5-1eb5-41d1-b0a1-b561d812c5ab" providerId="AD" clId="Web-{B5764FBE-ED7A-4496-A302-3F4E20943CE6}" dt="2023-01-08T21:16:35.417" v="511" actId="20577"/>
          <ac:spMkLst>
            <pc:docMk/>
            <pc:sldMk cId="1963216280" sldId="261"/>
            <ac:spMk id="3" creationId="{88B5EAEB-17E1-3C3E-44ED-EFA713EC77B4}"/>
          </ac:spMkLst>
        </pc:spChg>
        <pc:picChg chg="add mod">
          <ac:chgData name="Gesner Gaugirard" userId="S::gesner.gaugirard@edu.technobel.be::7a4bdbf5-1eb5-41d1-b0a1-b561d812c5ab" providerId="AD" clId="Web-{B5764FBE-ED7A-4496-A302-3F4E20943CE6}" dt="2023-01-08T21:15:44.072" v="492" actId="1076"/>
          <ac:picMkLst>
            <pc:docMk/>
            <pc:sldMk cId="1963216280" sldId="261"/>
            <ac:picMk id="4" creationId="{08C318D8-6287-C4CD-EC3A-C0BE18851551}"/>
          </ac:picMkLst>
        </pc:picChg>
      </pc:sldChg>
      <pc:sldChg chg="delSp modSp add replId">
        <pc:chgData name="Gesner Gaugirard" userId="S::gesner.gaugirard@edu.technobel.be::7a4bdbf5-1eb5-41d1-b0a1-b561d812c5ab" providerId="AD" clId="Web-{B5764FBE-ED7A-4496-A302-3F4E20943CE6}" dt="2023-01-08T21:55:37.772" v="1159" actId="20577"/>
        <pc:sldMkLst>
          <pc:docMk/>
          <pc:sldMk cId="2081714789" sldId="262"/>
        </pc:sldMkLst>
        <pc:spChg chg="mod">
          <ac:chgData name="Gesner Gaugirard" userId="S::gesner.gaugirard@edu.technobel.be::7a4bdbf5-1eb5-41d1-b0a1-b561d812c5ab" providerId="AD" clId="Web-{B5764FBE-ED7A-4496-A302-3F4E20943CE6}" dt="2023-01-08T21:18:19.467" v="531" actId="20577"/>
          <ac:spMkLst>
            <pc:docMk/>
            <pc:sldMk cId="2081714789" sldId="262"/>
            <ac:spMk id="2" creationId="{13BA73CC-0C9D-096C-AB57-BA7BC4B298CD}"/>
          </ac:spMkLst>
        </pc:spChg>
        <pc:spChg chg="mod">
          <ac:chgData name="Gesner Gaugirard" userId="S::gesner.gaugirard@edu.technobel.be::7a4bdbf5-1eb5-41d1-b0a1-b561d812c5ab" providerId="AD" clId="Web-{B5764FBE-ED7A-4496-A302-3F4E20943CE6}" dt="2023-01-08T21:55:37.772" v="1159" actId="20577"/>
          <ac:spMkLst>
            <pc:docMk/>
            <pc:sldMk cId="2081714789" sldId="262"/>
            <ac:spMk id="3" creationId="{88B5EAEB-17E1-3C3E-44ED-EFA713EC77B4}"/>
          </ac:spMkLst>
        </pc:spChg>
        <pc:picChg chg="del">
          <ac:chgData name="Gesner Gaugirard" userId="S::gesner.gaugirard@edu.technobel.be::7a4bdbf5-1eb5-41d1-b0a1-b561d812c5ab" providerId="AD" clId="Web-{B5764FBE-ED7A-4496-A302-3F4E20943CE6}" dt="2023-01-08T21:18:46.499" v="534"/>
          <ac:picMkLst>
            <pc:docMk/>
            <pc:sldMk cId="2081714789" sldId="262"/>
            <ac:picMk id="4" creationId="{08C318D8-6287-C4CD-EC3A-C0BE18851551}"/>
          </ac:picMkLst>
        </pc:picChg>
      </pc:sldChg>
      <pc:sldChg chg="modSp add replId">
        <pc:chgData name="Gesner Gaugirard" userId="S::gesner.gaugirard@edu.technobel.be::7a4bdbf5-1eb5-41d1-b0a1-b561d812c5ab" providerId="AD" clId="Web-{B5764FBE-ED7A-4496-A302-3F4E20943CE6}" dt="2023-01-08T22:03:05.050" v="1217" actId="20577"/>
        <pc:sldMkLst>
          <pc:docMk/>
          <pc:sldMk cId="2174276305" sldId="263"/>
        </pc:sldMkLst>
        <pc:spChg chg="mod">
          <ac:chgData name="Gesner Gaugirard" userId="S::gesner.gaugirard@edu.technobel.be::7a4bdbf5-1eb5-41d1-b0a1-b561d812c5ab" providerId="AD" clId="Web-{B5764FBE-ED7A-4496-A302-3F4E20943CE6}" dt="2023-01-08T21:23:25.538" v="611" actId="20577"/>
          <ac:spMkLst>
            <pc:docMk/>
            <pc:sldMk cId="2174276305" sldId="263"/>
            <ac:spMk id="2" creationId="{13BA73CC-0C9D-096C-AB57-BA7BC4B298CD}"/>
          </ac:spMkLst>
        </pc:spChg>
        <pc:spChg chg="mod">
          <ac:chgData name="Gesner Gaugirard" userId="S::gesner.gaugirard@edu.technobel.be::7a4bdbf5-1eb5-41d1-b0a1-b561d812c5ab" providerId="AD" clId="Web-{B5764FBE-ED7A-4496-A302-3F4E20943CE6}" dt="2023-01-08T22:03:05.050" v="1217" actId="20577"/>
          <ac:spMkLst>
            <pc:docMk/>
            <pc:sldMk cId="2174276305" sldId="263"/>
            <ac:spMk id="3" creationId="{88B5EAEB-17E1-3C3E-44ED-EFA713EC77B4}"/>
          </ac:spMkLst>
        </pc:spChg>
      </pc:sldChg>
      <pc:sldChg chg="addSp modSp add replId">
        <pc:chgData name="Gesner Gaugirard" userId="S::gesner.gaugirard@edu.technobel.be::7a4bdbf5-1eb5-41d1-b0a1-b561d812c5ab" providerId="AD" clId="Web-{B5764FBE-ED7A-4496-A302-3F4E20943CE6}" dt="2023-01-08T21:55:42.975" v="1161" actId="20577"/>
        <pc:sldMkLst>
          <pc:docMk/>
          <pc:sldMk cId="152875172" sldId="264"/>
        </pc:sldMkLst>
        <pc:spChg chg="mod">
          <ac:chgData name="Gesner Gaugirard" userId="S::gesner.gaugirard@edu.technobel.be::7a4bdbf5-1eb5-41d1-b0a1-b561d812c5ab" providerId="AD" clId="Web-{B5764FBE-ED7A-4496-A302-3F4E20943CE6}" dt="2023-01-08T21:29:56.071" v="800" actId="20577"/>
          <ac:spMkLst>
            <pc:docMk/>
            <pc:sldMk cId="152875172" sldId="264"/>
            <ac:spMk id="2" creationId="{13BA73CC-0C9D-096C-AB57-BA7BC4B298CD}"/>
          </ac:spMkLst>
        </pc:spChg>
        <pc:spChg chg="mod">
          <ac:chgData name="Gesner Gaugirard" userId="S::gesner.gaugirard@edu.technobel.be::7a4bdbf5-1eb5-41d1-b0a1-b561d812c5ab" providerId="AD" clId="Web-{B5764FBE-ED7A-4496-A302-3F4E20943CE6}" dt="2023-01-08T21:55:42.975" v="1161" actId="20577"/>
          <ac:spMkLst>
            <pc:docMk/>
            <pc:sldMk cId="152875172" sldId="264"/>
            <ac:spMk id="3" creationId="{88B5EAEB-17E1-3C3E-44ED-EFA713EC77B4}"/>
          </ac:spMkLst>
        </pc:spChg>
        <pc:picChg chg="add mod">
          <ac:chgData name="Gesner Gaugirard" userId="S::gesner.gaugirard@edu.technobel.be::7a4bdbf5-1eb5-41d1-b0a1-b561d812c5ab" providerId="AD" clId="Web-{B5764FBE-ED7A-4496-A302-3F4E20943CE6}" dt="2023-01-08T21:30:56.698" v="835" actId="1076"/>
          <ac:picMkLst>
            <pc:docMk/>
            <pc:sldMk cId="152875172" sldId="264"/>
            <ac:picMk id="4" creationId="{ED4A5AEC-4EF1-7754-BC57-B1F6BFCBE46F}"/>
          </ac:picMkLst>
        </pc:picChg>
      </pc:sldChg>
      <pc:sldChg chg="addSp delSp modSp add replId">
        <pc:chgData name="Gesner Gaugirard" userId="S::gesner.gaugirard@edu.technobel.be::7a4bdbf5-1eb5-41d1-b0a1-b561d812c5ab" providerId="AD" clId="Web-{B5764FBE-ED7A-4496-A302-3F4E20943CE6}" dt="2023-01-08T21:56:16.492" v="1163" actId="20577"/>
        <pc:sldMkLst>
          <pc:docMk/>
          <pc:sldMk cId="2989426643" sldId="265"/>
        </pc:sldMkLst>
        <pc:spChg chg="mod">
          <ac:chgData name="Gesner Gaugirard" userId="S::gesner.gaugirard@edu.technobel.be::7a4bdbf5-1eb5-41d1-b0a1-b561d812c5ab" providerId="AD" clId="Web-{B5764FBE-ED7A-4496-A302-3F4E20943CE6}" dt="2023-01-08T21:45:34.585" v="851" actId="20577"/>
          <ac:spMkLst>
            <pc:docMk/>
            <pc:sldMk cId="2989426643" sldId="265"/>
            <ac:spMk id="2" creationId="{13BA73CC-0C9D-096C-AB57-BA7BC4B298CD}"/>
          </ac:spMkLst>
        </pc:spChg>
        <pc:spChg chg="mod">
          <ac:chgData name="Gesner Gaugirard" userId="S::gesner.gaugirard@edu.technobel.be::7a4bdbf5-1eb5-41d1-b0a1-b561d812c5ab" providerId="AD" clId="Web-{B5764FBE-ED7A-4496-A302-3F4E20943CE6}" dt="2023-01-08T21:56:16.492" v="1163" actId="20577"/>
          <ac:spMkLst>
            <pc:docMk/>
            <pc:sldMk cId="2989426643" sldId="265"/>
            <ac:spMk id="3" creationId="{88B5EAEB-17E1-3C3E-44ED-EFA713EC77B4}"/>
          </ac:spMkLst>
        </pc:spChg>
        <pc:picChg chg="del">
          <ac:chgData name="Gesner Gaugirard" userId="S::gesner.gaugirard@edu.technobel.be::7a4bdbf5-1eb5-41d1-b0a1-b561d812c5ab" providerId="AD" clId="Web-{B5764FBE-ED7A-4496-A302-3F4E20943CE6}" dt="2023-01-08T21:46:38.774" v="908"/>
          <ac:picMkLst>
            <pc:docMk/>
            <pc:sldMk cId="2989426643" sldId="265"/>
            <ac:picMk id="4" creationId="{ED4A5AEC-4EF1-7754-BC57-B1F6BFCBE46F}"/>
          </ac:picMkLst>
        </pc:picChg>
        <pc:picChg chg="add mod">
          <ac:chgData name="Gesner Gaugirard" userId="S::gesner.gaugirard@edu.technobel.be::7a4bdbf5-1eb5-41d1-b0a1-b561d812c5ab" providerId="AD" clId="Web-{B5764FBE-ED7A-4496-A302-3F4E20943CE6}" dt="2023-01-08T21:47:09.056" v="914" actId="1076"/>
          <ac:picMkLst>
            <pc:docMk/>
            <pc:sldMk cId="2989426643" sldId="265"/>
            <ac:picMk id="5" creationId="{C081961C-89DA-FF91-8D58-6B519FEF461D}"/>
          </ac:picMkLst>
        </pc:picChg>
      </pc:sldChg>
      <pc:sldChg chg="delSp modSp add replId">
        <pc:chgData name="Gesner Gaugirard" userId="S::gesner.gaugirard@edu.technobel.be::7a4bdbf5-1eb5-41d1-b0a1-b561d812c5ab" providerId="AD" clId="Web-{B5764FBE-ED7A-4496-A302-3F4E20943CE6}" dt="2023-01-08T21:56:20.539" v="1164" actId="20577"/>
        <pc:sldMkLst>
          <pc:docMk/>
          <pc:sldMk cId="2666156442" sldId="266"/>
        </pc:sldMkLst>
        <pc:spChg chg="mod">
          <ac:chgData name="Gesner Gaugirard" userId="S::gesner.gaugirard@edu.technobel.be::7a4bdbf5-1eb5-41d1-b0a1-b561d812c5ab" providerId="AD" clId="Web-{B5764FBE-ED7A-4496-A302-3F4E20943CE6}" dt="2023-01-08T21:48:28.667" v="941" actId="20577"/>
          <ac:spMkLst>
            <pc:docMk/>
            <pc:sldMk cId="2666156442" sldId="266"/>
            <ac:spMk id="2" creationId="{13BA73CC-0C9D-096C-AB57-BA7BC4B298CD}"/>
          </ac:spMkLst>
        </pc:spChg>
        <pc:spChg chg="mod">
          <ac:chgData name="Gesner Gaugirard" userId="S::gesner.gaugirard@edu.technobel.be::7a4bdbf5-1eb5-41d1-b0a1-b561d812c5ab" providerId="AD" clId="Web-{B5764FBE-ED7A-4496-A302-3F4E20943CE6}" dt="2023-01-08T21:56:20.539" v="1164" actId="20577"/>
          <ac:spMkLst>
            <pc:docMk/>
            <pc:sldMk cId="2666156442" sldId="266"/>
            <ac:spMk id="3" creationId="{88B5EAEB-17E1-3C3E-44ED-EFA713EC77B4}"/>
          </ac:spMkLst>
        </pc:spChg>
        <pc:picChg chg="del">
          <ac:chgData name="Gesner Gaugirard" userId="S::gesner.gaugirard@edu.technobel.be::7a4bdbf5-1eb5-41d1-b0a1-b561d812c5ab" providerId="AD" clId="Web-{B5764FBE-ED7A-4496-A302-3F4E20943CE6}" dt="2023-01-08T21:50:26.483" v="1015"/>
          <ac:picMkLst>
            <pc:docMk/>
            <pc:sldMk cId="2666156442" sldId="266"/>
            <ac:picMk id="5" creationId="{C081961C-89DA-FF91-8D58-6B519FEF461D}"/>
          </ac:picMkLst>
        </pc:picChg>
      </pc:sldChg>
      <pc:sldChg chg="modSp add replId">
        <pc:chgData name="Gesner Gaugirard" userId="S::gesner.gaugirard@edu.technobel.be::7a4bdbf5-1eb5-41d1-b0a1-b561d812c5ab" providerId="AD" clId="Web-{B5764FBE-ED7A-4496-A302-3F4E20943CE6}" dt="2023-01-08T22:05:28.741" v="1222" actId="20577"/>
        <pc:sldMkLst>
          <pc:docMk/>
          <pc:sldMk cId="1953484534" sldId="267"/>
        </pc:sldMkLst>
        <pc:spChg chg="mod">
          <ac:chgData name="Gesner Gaugirard" userId="S::gesner.gaugirard@edu.technobel.be::7a4bdbf5-1eb5-41d1-b0a1-b561d812c5ab" providerId="AD" clId="Web-{B5764FBE-ED7A-4496-A302-3F4E20943CE6}" dt="2023-01-08T21:52:20.798" v="1049" actId="20577"/>
          <ac:spMkLst>
            <pc:docMk/>
            <pc:sldMk cId="1953484534" sldId="267"/>
            <ac:spMk id="2" creationId="{13BA73CC-0C9D-096C-AB57-BA7BC4B298CD}"/>
          </ac:spMkLst>
        </pc:spChg>
        <pc:spChg chg="mod">
          <ac:chgData name="Gesner Gaugirard" userId="S::gesner.gaugirard@edu.technobel.be::7a4bdbf5-1eb5-41d1-b0a1-b561d812c5ab" providerId="AD" clId="Web-{B5764FBE-ED7A-4496-A302-3F4E20943CE6}" dt="2023-01-08T22:05:28.741" v="1222" actId="20577"/>
          <ac:spMkLst>
            <pc:docMk/>
            <pc:sldMk cId="1953484534" sldId="267"/>
            <ac:spMk id="3" creationId="{88B5EAEB-17E1-3C3E-44ED-EFA713EC77B4}"/>
          </ac:spMkLst>
        </pc:spChg>
      </pc:sldChg>
      <pc:sldChg chg="modSp add del replId">
        <pc:chgData name="Gesner Gaugirard" userId="S::gesner.gaugirard@edu.technobel.be::7a4bdbf5-1eb5-41d1-b0a1-b561d812c5ab" providerId="AD" clId="Web-{B5764FBE-ED7A-4496-A302-3F4E20943CE6}" dt="2023-01-08T21:59:18.809" v="1191"/>
        <pc:sldMkLst>
          <pc:docMk/>
          <pc:sldMk cId="975044522" sldId="268"/>
        </pc:sldMkLst>
        <pc:spChg chg="mod">
          <ac:chgData name="Gesner Gaugirard" userId="S::gesner.gaugirard@edu.technobel.be::7a4bdbf5-1eb5-41d1-b0a1-b561d812c5ab" providerId="AD" clId="Web-{B5764FBE-ED7A-4496-A302-3F4E20943CE6}" dt="2023-01-08T21:57:25.634" v="1170" actId="20577"/>
          <ac:spMkLst>
            <pc:docMk/>
            <pc:sldMk cId="975044522" sldId="268"/>
            <ac:spMk id="2" creationId="{13BA73CC-0C9D-096C-AB57-BA7BC4B298CD}"/>
          </ac:spMkLst>
        </pc:spChg>
        <pc:spChg chg="mod">
          <ac:chgData name="Gesner Gaugirard" userId="S::gesner.gaugirard@edu.technobel.be::7a4bdbf5-1eb5-41d1-b0a1-b561d812c5ab" providerId="AD" clId="Web-{B5764FBE-ED7A-4496-A302-3F4E20943CE6}" dt="2023-01-08T21:58:21.964" v="1185" actId="20577"/>
          <ac:spMkLst>
            <pc:docMk/>
            <pc:sldMk cId="975044522" sldId="268"/>
            <ac:spMk id="3" creationId="{88B5EAEB-17E1-3C3E-44ED-EFA713EC77B4}"/>
          </ac:spMkLst>
        </pc:spChg>
      </pc:sldChg>
      <pc:sldChg chg="modSp add replId">
        <pc:chgData name="Gesner Gaugirard" userId="S::gesner.gaugirard@edu.technobel.be::7a4bdbf5-1eb5-41d1-b0a1-b561d812c5ab" providerId="AD" clId="Web-{B5764FBE-ED7A-4496-A302-3F4E20943CE6}" dt="2023-01-08T22:03:21.628" v="1220" actId="14100"/>
        <pc:sldMkLst>
          <pc:docMk/>
          <pc:sldMk cId="2307848726" sldId="269"/>
        </pc:sldMkLst>
        <pc:picChg chg="mod">
          <ac:chgData name="Gesner Gaugirard" userId="S::gesner.gaugirard@edu.technobel.be::7a4bdbf5-1eb5-41d1-b0a1-b561d812c5ab" providerId="AD" clId="Web-{B5764FBE-ED7A-4496-A302-3F4E20943CE6}" dt="2023-01-08T22:03:21.628" v="1220" actId="14100"/>
          <ac:picMkLst>
            <pc:docMk/>
            <pc:sldMk cId="2307848726" sldId="269"/>
            <ac:picMk id="5" creationId="{35BE666B-F7C9-463A-047A-8F14D230E36E}"/>
          </ac:picMkLst>
        </pc:picChg>
      </pc:sldChg>
      <pc:sldChg chg="addSp delSp modSp new del">
        <pc:chgData name="Gesner Gaugirard" userId="S::gesner.gaugirard@edu.technobel.be::7a4bdbf5-1eb5-41d1-b0a1-b561d812c5ab" providerId="AD" clId="Web-{B5764FBE-ED7A-4496-A302-3F4E20943CE6}" dt="2023-01-08T22:08:57.078" v="1238"/>
        <pc:sldMkLst>
          <pc:docMk/>
          <pc:sldMk cId="402012757" sldId="270"/>
        </pc:sldMkLst>
        <pc:spChg chg="del">
          <ac:chgData name="Gesner Gaugirard" userId="S::gesner.gaugirard@edu.technobel.be::7a4bdbf5-1eb5-41d1-b0a1-b561d812c5ab" providerId="AD" clId="Web-{B5764FBE-ED7A-4496-A302-3F4E20943CE6}" dt="2023-01-08T22:08:20.105" v="1236"/>
          <ac:spMkLst>
            <pc:docMk/>
            <pc:sldMk cId="402012757" sldId="270"/>
            <ac:spMk id="2" creationId="{083D4E68-2C43-9D29-B295-29E9F86D7F31}"/>
          </ac:spMkLst>
        </pc:spChg>
        <pc:spChg chg="del">
          <ac:chgData name="Gesner Gaugirard" userId="S::gesner.gaugirard@edu.technobel.be::7a4bdbf5-1eb5-41d1-b0a1-b561d812c5ab" providerId="AD" clId="Web-{B5764FBE-ED7A-4496-A302-3F4E20943CE6}" dt="2023-01-08T22:08:24.917" v="1237"/>
          <ac:spMkLst>
            <pc:docMk/>
            <pc:sldMk cId="402012757" sldId="270"/>
            <ac:spMk id="3" creationId="{87ABF319-822E-839F-595C-324D72F25480}"/>
          </ac:spMkLst>
        </pc:spChg>
        <pc:spChg chg="add del mod ord">
          <ac:chgData name="Gesner Gaugirard" userId="S::gesner.gaugirard@edu.technobel.be::7a4bdbf5-1eb5-41d1-b0a1-b561d812c5ab" providerId="AD" clId="Web-{B5764FBE-ED7A-4496-A302-3F4E20943CE6}" dt="2023-01-08T22:08:16.277" v="1235"/>
          <ac:spMkLst>
            <pc:docMk/>
            <pc:sldMk cId="402012757" sldId="270"/>
            <ac:spMk id="4" creationId="{7A3C67EB-B6E2-CB13-452D-A905997CC99E}"/>
          </ac:spMkLst>
        </pc:spChg>
      </pc:sldChg>
      <pc:sldChg chg="addSp delSp modSp add replId">
        <pc:chgData name="Gesner Gaugirard" userId="S::gesner.gaugirard@edu.technobel.be::7a4bdbf5-1eb5-41d1-b0a1-b561d812c5ab" providerId="AD" clId="Web-{B5764FBE-ED7A-4496-A302-3F4E20943CE6}" dt="2023-01-08T22:19:21.752" v="1376" actId="20577"/>
        <pc:sldMkLst>
          <pc:docMk/>
          <pc:sldMk cId="597662642" sldId="270"/>
        </pc:sldMkLst>
        <pc:spChg chg="del mod">
          <ac:chgData name="Gesner Gaugirard" userId="S::gesner.gaugirard@edu.technobel.be::7a4bdbf5-1eb5-41d1-b0a1-b561d812c5ab" providerId="AD" clId="Web-{B5764FBE-ED7A-4496-A302-3F4E20943CE6}" dt="2023-01-08T22:09:54.892" v="1243"/>
          <ac:spMkLst>
            <pc:docMk/>
            <pc:sldMk cId="597662642" sldId="270"/>
            <ac:spMk id="2" creationId="{13BA73CC-0C9D-096C-AB57-BA7BC4B298CD}"/>
          </ac:spMkLst>
        </pc:spChg>
        <pc:spChg chg="del mod">
          <ac:chgData name="Gesner Gaugirard" userId="S::gesner.gaugirard@edu.technobel.be::7a4bdbf5-1eb5-41d1-b0a1-b561d812c5ab" providerId="AD" clId="Web-{B5764FBE-ED7A-4496-A302-3F4E20943CE6}" dt="2023-01-08T22:10:00.720" v="1244"/>
          <ac:spMkLst>
            <pc:docMk/>
            <pc:sldMk cId="597662642" sldId="270"/>
            <ac:spMk id="3" creationId="{88B5EAEB-17E1-3C3E-44ED-EFA713EC77B4}"/>
          </ac:spMkLst>
        </pc:spChg>
        <pc:spChg chg="add mod">
          <ac:chgData name="Gesner Gaugirard" userId="S::gesner.gaugirard@edu.technobel.be::7a4bdbf5-1eb5-41d1-b0a1-b561d812c5ab" providerId="AD" clId="Web-{B5764FBE-ED7A-4496-A302-3F4E20943CE6}" dt="2023-01-08T22:19:21.752" v="1376" actId="20577"/>
          <ac:spMkLst>
            <pc:docMk/>
            <pc:sldMk cId="597662642" sldId="270"/>
            <ac:spMk id="6" creationId="{E78C1FC8-ADCF-6178-12D4-2995AF6A6DC5}"/>
          </ac:spMkLst>
        </pc:spChg>
        <pc:picChg chg="add mod">
          <ac:chgData name="Gesner Gaugirard" userId="S::gesner.gaugirard@edu.technobel.be::7a4bdbf5-1eb5-41d1-b0a1-b561d812c5ab" providerId="AD" clId="Web-{B5764FBE-ED7A-4496-A302-3F4E20943CE6}" dt="2023-01-08T22:10:26.940" v="1249" actId="14100"/>
          <ac:picMkLst>
            <pc:docMk/>
            <pc:sldMk cId="597662642" sldId="270"/>
            <ac:picMk id="4" creationId="{4160245A-87D3-5E76-8AE8-62C150080A39}"/>
          </ac:picMkLst>
        </pc:picChg>
        <pc:picChg chg="add mod">
          <ac:chgData name="Gesner Gaugirard" userId="S::gesner.gaugirard@edu.technobel.be::7a4bdbf5-1eb5-41d1-b0a1-b561d812c5ab" providerId="AD" clId="Web-{B5764FBE-ED7A-4496-A302-3F4E20943CE6}" dt="2023-01-08T22:17:14.827" v="1360" actId="1076"/>
          <ac:picMkLst>
            <pc:docMk/>
            <pc:sldMk cId="597662642" sldId="270"/>
            <ac:picMk id="7" creationId="{020543FD-688A-6258-F20E-86AA87E03DAD}"/>
          </ac:picMkLst>
        </pc:picChg>
      </pc:sldChg>
      <pc:sldChg chg="delSp new del">
        <pc:chgData name="Gesner Gaugirard" userId="S::gesner.gaugirard@edu.technobel.be::7a4bdbf5-1eb5-41d1-b0a1-b561d812c5ab" providerId="AD" clId="Web-{B5764FBE-ED7A-4496-A302-3F4E20943CE6}" dt="2023-01-08T22:07:19.869" v="1228"/>
        <pc:sldMkLst>
          <pc:docMk/>
          <pc:sldMk cId="1652428590" sldId="270"/>
        </pc:sldMkLst>
        <pc:spChg chg="del">
          <ac:chgData name="Gesner Gaugirard" userId="S::gesner.gaugirard@edu.technobel.be::7a4bdbf5-1eb5-41d1-b0a1-b561d812c5ab" providerId="AD" clId="Web-{B5764FBE-ED7A-4496-A302-3F4E20943CE6}" dt="2023-01-08T22:07:12.056" v="1226"/>
          <ac:spMkLst>
            <pc:docMk/>
            <pc:sldMk cId="1652428590" sldId="270"/>
            <ac:spMk id="2" creationId="{A7B274D5-15EC-B6A5-25BE-D2A5A271A1D7}"/>
          </ac:spMkLst>
        </pc:spChg>
        <pc:spChg chg="del">
          <ac:chgData name="Gesner Gaugirard" userId="S::gesner.gaugirard@edu.technobel.be::7a4bdbf5-1eb5-41d1-b0a1-b561d812c5ab" providerId="AD" clId="Web-{B5764FBE-ED7A-4496-A302-3F4E20943CE6}" dt="2023-01-08T22:07:14.072" v="1227"/>
          <ac:spMkLst>
            <pc:docMk/>
            <pc:sldMk cId="1652428590" sldId="270"/>
            <ac:spMk id="3" creationId="{DC16DC2F-496A-A90C-D280-1C7C01895361}"/>
          </ac:spMkLst>
        </pc:spChg>
      </pc:sldChg>
      <pc:sldChg chg="new del">
        <pc:chgData name="Gesner Gaugirard" userId="S::gesner.gaugirard@edu.technobel.be::7a4bdbf5-1eb5-41d1-b0a1-b561d812c5ab" providerId="AD" clId="Web-{B5764FBE-ED7A-4496-A302-3F4E20943CE6}" dt="2023-01-08T22:07:07.775" v="1225"/>
        <pc:sldMkLst>
          <pc:docMk/>
          <pc:sldMk cId="1259781651" sldId="271"/>
        </pc:sldMkLst>
      </pc:sldChg>
      <pc:sldMasterChg chg="del delSldLayout">
        <pc:chgData name="Gesner Gaugirard" userId="S::gesner.gaugirard@edu.technobel.be::7a4bdbf5-1eb5-41d1-b0a1-b561d812c5ab" providerId="AD" clId="Web-{B5764FBE-ED7A-4496-A302-3F4E20943CE6}" dt="2023-01-08T20:08:35.649" v="0"/>
        <pc:sldMasterMkLst>
          <pc:docMk/>
          <pc:sldMasterMk cId="3071127875" sldId="2147483648"/>
        </pc:sldMasterMkLst>
        <pc:sldLayoutChg chg="del">
          <pc:chgData name="Gesner Gaugirard" userId="S::gesner.gaugirard@edu.technobel.be::7a4bdbf5-1eb5-41d1-b0a1-b561d812c5ab" providerId="AD" clId="Web-{B5764FBE-ED7A-4496-A302-3F4E20943CE6}" dt="2023-01-08T20:08:35.649" v="0"/>
          <pc:sldLayoutMkLst>
            <pc:docMk/>
            <pc:sldMasterMk cId="3071127875" sldId="2147483648"/>
            <pc:sldLayoutMk cId="3310491181" sldId="2147483649"/>
          </pc:sldLayoutMkLst>
        </pc:sldLayoutChg>
        <pc:sldLayoutChg chg="del">
          <pc:chgData name="Gesner Gaugirard" userId="S::gesner.gaugirard@edu.technobel.be::7a4bdbf5-1eb5-41d1-b0a1-b561d812c5ab" providerId="AD" clId="Web-{B5764FBE-ED7A-4496-A302-3F4E20943CE6}" dt="2023-01-08T20:08:35.649" v="0"/>
          <pc:sldLayoutMkLst>
            <pc:docMk/>
            <pc:sldMasterMk cId="3071127875" sldId="2147483648"/>
            <pc:sldLayoutMk cId="3841795644" sldId="2147483650"/>
          </pc:sldLayoutMkLst>
        </pc:sldLayoutChg>
        <pc:sldLayoutChg chg="del">
          <pc:chgData name="Gesner Gaugirard" userId="S::gesner.gaugirard@edu.technobel.be::7a4bdbf5-1eb5-41d1-b0a1-b561d812c5ab" providerId="AD" clId="Web-{B5764FBE-ED7A-4496-A302-3F4E20943CE6}" dt="2023-01-08T20:08:35.649" v="0"/>
          <pc:sldLayoutMkLst>
            <pc:docMk/>
            <pc:sldMasterMk cId="3071127875" sldId="2147483648"/>
            <pc:sldLayoutMk cId="3466923455" sldId="2147483651"/>
          </pc:sldLayoutMkLst>
        </pc:sldLayoutChg>
        <pc:sldLayoutChg chg="del">
          <pc:chgData name="Gesner Gaugirard" userId="S::gesner.gaugirard@edu.technobel.be::7a4bdbf5-1eb5-41d1-b0a1-b561d812c5ab" providerId="AD" clId="Web-{B5764FBE-ED7A-4496-A302-3F4E20943CE6}" dt="2023-01-08T20:08:35.649" v="0"/>
          <pc:sldLayoutMkLst>
            <pc:docMk/>
            <pc:sldMasterMk cId="3071127875" sldId="2147483648"/>
            <pc:sldLayoutMk cId="3747632232" sldId="2147483652"/>
          </pc:sldLayoutMkLst>
        </pc:sldLayoutChg>
        <pc:sldLayoutChg chg="del">
          <pc:chgData name="Gesner Gaugirard" userId="S::gesner.gaugirard@edu.technobel.be::7a4bdbf5-1eb5-41d1-b0a1-b561d812c5ab" providerId="AD" clId="Web-{B5764FBE-ED7A-4496-A302-3F4E20943CE6}" dt="2023-01-08T20:08:35.649" v="0"/>
          <pc:sldLayoutMkLst>
            <pc:docMk/>
            <pc:sldMasterMk cId="3071127875" sldId="2147483648"/>
            <pc:sldLayoutMk cId="2611866596" sldId="2147483653"/>
          </pc:sldLayoutMkLst>
        </pc:sldLayoutChg>
        <pc:sldLayoutChg chg="del">
          <pc:chgData name="Gesner Gaugirard" userId="S::gesner.gaugirard@edu.technobel.be::7a4bdbf5-1eb5-41d1-b0a1-b561d812c5ab" providerId="AD" clId="Web-{B5764FBE-ED7A-4496-A302-3F4E20943CE6}" dt="2023-01-08T20:08:35.649" v="0"/>
          <pc:sldLayoutMkLst>
            <pc:docMk/>
            <pc:sldMasterMk cId="3071127875" sldId="2147483648"/>
            <pc:sldLayoutMk cId="3395854097" sldId="2147483654"/>
          </pc:sldLayoutMkLst>
        </pc:sldLayoutChg>
        <pc:sldLayoutChg chg="del">
          <pc:chgData name="Gesner Gaugirard" userId="S::gesner.gaugirard@edu.technobel.be::7a4bdbf5-1eb5-41d1-b0a1-b561d812c5ab" providerId="AD" clId="Web-{B5764FBE-ED7A-4496-A302-3F4E20943CE6}" dt="2023-01-08T20:08:35.649" v="0"/>
          <pc:sldLayoutMkLst>
            <pc:docMk/>
            <pc:sldMasterMk cId="3071127875" sldId="2147483648"/>
            <pc:sldLayoutMk cId="4040201302" sldId="2147483655"/>
          </pc:sldLayoutMkLst>
        </pc:sldLayoutChg>
        <pc:sldLayoutChg chg="del">
          <pc:chgData name="Gesner Gaugirard" userId="S::gesner.gaugirard@edu.technobel.be::7a4bdbf5-1eb5-41d1-b0a1-b561d812c5ab" providerId="AD" clId="Web-{B5764FBE-ED7A-4496-A302-3F4E20943CE6}" dt="2023-01-08T20:08:35.649" v="0"/>
          <pc:sldLayoutMkLst>
            <pc:docMk/>
            <pc:sldMasterMk cId="3071127875" sldId="2147483648"/>
            <pc:sldLayoutMk cId="2706407263" sldId="2147483656"/>
          </pc:sldLayoutMkLst>
        </pc:sldLayoutChg>
        <pc:sldLayoutChg chg="del">
          <pc:chgData name="Gesner Gaugirard" userId="S::gesner.gaugirard@edu.technobel.be::7a4bdbf5-1eb5-41d1-b0a1-b561d812c5ab" providerId="AD" clId="Web-{B5764FBE-ED7A-4496-A302-3F4E20943CE6}" dt="2023-01-08T20:08:35.649" v="0"/>
          <pc:sldLayoutMkLst>
            <pc:docMk/>
            <pc:sldMasterMk cId="3071127875" sldId="2147483648"/>
            <pc:sldLayoutMk cId="1610903340" sldId="2147483657"/>
          </pc:sldLayoutMkLst>
        </pc:sldLayoutChg>
        <pc:sldLayoutChg chg="del">
          <pc:chgData name="Gesner Gaugirard" userId="S::gesner.gaugirard@edu.technobel.be::7a4bdbf5-1eb5-41d1-b0a1-b561d812c5ab" providerId="AD" clId="Web-{B5764FBE-ED7A-4496-A302-3F4E20943CE6}" dt="2023-01-08T20:08:35.649" v="0"/>
          <pc:sldLayoutMkLst>
            <pc:docMk/>
            <pc:sldMasterMk cId="3071127875" sldId="2147483648"/>
            <pc:sldLayoutMk cId="4172787210" sldId="2147483658"/>
          </pc:sldLayoutMkLst>
        </pc:sldLayoutChg>
        <pc:sldLayoutChg chg="del">
          <pc:chgData name="Gesner Gaugirard" userId="S::gesner.gaugirard@edu.technobel.be::7a4bdbf5-1eb5-41d1-b0a1-b561d812c5ab" providerId="AD" clId="Web-{B5764FBE-ED7A-4496-A302-3F4E20943CE6}" dt="2023-01-08T20:08:35.649" v="0"/>
          <pc:sldLayoutMkLst>
            <pc:docMk/>
            <pc:sldMasterMk cId="3071127875" sldId="2147483648"/>
            <pc:sldLayoutMk cId="1902177510" sldId="2147483659"/>
          </pc:sldLayoutMkLst>
        </pc:sldLayoutChg>
      </pc:sldMasterChg>
      <pc:sldMasterChg chg="add del addSldLayout delSldLayout">
        <pc:chgData name="Gesner Gaugirard" userId="S::gesner.gaugirard@edu.technobel.be::7a4bdbf5-1eb5-41d1-b0a1-b561d812c5ab" providerId="AD" clId="Web-{B5764FBE-ED7A-4496-A302-3F4E20943CE6}" dt="2023-01-08T20:12:27.269" v="30"/>
        <pc:sldMasterMkLst>
          <pc:docMk/>
          <pc:sldMasterMk cId="387191046" sldId="2147483699"/>
        </pc:sldMasterMkLst>
        <pc:sldLayoutChg chg="add del">
          <pc:chgData name="Gesner Gaugirard" userId="S::gesner.gaugirard@edu.technobel.be::7a4bdbf5-1eb5-41d1-b0a1-b561d812c5ab" providerId="AD" clId="Web-{B5764FBE-ED7A-4496-A302-3F4E20943CE6}" dt="2023-01-08T20:12:27.269" v="30"/>
          <pc:sldLayoutMkLst>
            <pc:docMk/>
            <pc:sldMasterMk cId="387191046" sldId="2147483699"/>
            <pc:sldLayoutMk cId="3598162613" sldId="2147483688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27.269" v="30"/>
          <pc:sldLayoutMkLst>
            <pc:docMk/>
            <pc:sldMasterMk cId="387191046" sldId="2147483699"/>
            <pc:sldLayoutMk cId="2372358412" sldId="2147483689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27.269" v="30"/>
          <pc:sldLayoutMkLst>
            <pc:docMk/>
            <pc:sldMasterMk cId="387191046" sldId="2147483699"/>
            <pc:sldLayoutMk cId="330187113" sldId="2147483690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27.269" v="30"/>
          <pc:sldLayoutMkLst>
            <pc:docMk/>
            <pc:sldMasterMk cId="387191046" sldId="2147483699"/>
            <pc:sldLayoutMk cId="3608245939" sldId="2147483691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27.269" v="30"/>
          <pc:sldLayoutMkLst>
            <pc:docMk/>
            <pc:sldMasterMk cId="387191046" sldId="2147483699"/>
            <pc:sldLayoutMk cId="2286495273" sldId="2147483692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27.269" v="30"/>
          <pc:sldLayoutMkLst>
            <pc:docMk/>
            <pc:sldMasterMk cId="387191046" sldId="2147483699"/>
            <pc:sldLayoutMk cId="3854215060" sldId="2147483693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27.269" v="30"/>
          <pc:sldLayoutMkLst>
            <pc:docMk/>
            <pc:sldMasterMk cId="387191046" sldId="2147483699"/>
            <pc:sldLayoutMk cId="2887450555" sldId="2147483694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27.269" v="30"/>
          <pc:sldLayoutMkLst>
            <pc:docMk/>
            <pc:sldMasterMk cId="387191046" sldId="2147483699"/>
            <pc:sldLayoutMk cId="2518512005" sldId="2147483695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27.269" v="30"/>
          <pc:sldLayoutMkLst>
            <pc:docMk/>
            <pc:sldMasterMk cId="387191046" sldId="2147483699"/>
            <pc:sldLayoutMk cId="1383202464" sldId="2147483696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27.269" v="30"/>
          <pc:sldLayoutMkLst>
            <pc:docMk/>
            <pc:sldMasterMk cId="387191046" sldId="2147483699"/>
            <pc:sldLayoutMk cId="3138892719" sldId="2147483697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27.269" v="30"/>
          <pc:sldLayoutMkLst>
            <pc:docMk/>
            <pc:sldMasterMk cId="387191046" sldId="2147483699"/>
            <pc:sldLayoutMk cId="724386220" sldId="2147483698"/>
          </pc:sldLayoutMkLst>
        </pc:sldLayoutChg>
      </pc:sldMasterChg>
      <pc:sldMasterChg chg="add del addSldLayout delSldLayout">
        <pc:chgData name="Gesner Gaugirard" userId="S::gesner.gaugirard@edu.technobel.be::7a4bdbf5-1eb5-41d1-b0a1-b561d812c5ab" providerId="AD" clId="Web-{B5764FBE-ED7A-4496-A302-3F4E20943CE6}" dt="2023-01-08T20:12:51.676" v="36"/>
        <pc:sldMasterMkLst>
          <pc:docMk/>
          <pc:sldMasterMk cId="1313234716" sldId="2147483788"/>
        </pc:sldMasterMkLst>
        <pc:sldLayoutChg chg="add del">
          <pc:chgData name="Gesner Gaugirard" userId="S::gesner.gaugirard@edu.technobel.be::7a4bdbf5-1eb5-41d1-b0a1-b561d812c5ab" providerId="AD" clId="Web-{B5764FBE-ED7A-4496-A302-3F4E20943CE6}" dt="2023-01-08T20:12:51.676" v="36"/>
          <pc:sldLayoutMkLst>
            <pc:docMk/>
            <pc:sldMasterMk cId="1313234716" sldId="2147483788"/>
            <pc:sldLayoutMk cId="3589861204" sldId="2147483777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51.676" v="36"/>
          <pc:sldLayoutMkLst>
            <pc:docMk/>
            <pc:sldMasterMk cId="1313234716" sldId="2147483788"/>
            <pc:sldLayoutMk cId="2524009303" sldId="2147483778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51.676" v="36"/>
          <pc:sldLayoutMkLst>
            <pc:docMk/>
            <pc:sldMasterMk cId="1313234716" sldId="2147483788"/>
            <pc:sldLayoutMk cId="3985067846" sldId="2147483779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51.676" v="36"/>
          <pc:sldLayoutMkLst>
            <pc:docMk/>
            <pc:sldMasterMk cId="1313234716" sldId="2147483788"/>
            <pc:sldLayoutMk cId="480177053" sldId="2147483780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51.676" v="36"/>
          <pc:sldLayoutMkLst>
            <pc:docMk/>
            <pc:sldMasterMk cId="1313234716" sldId="2147483788"/>
            <pc:sldLayoutMk cId="1688636320" sldId="2147483781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51.676" v="36"/>
          <pc:sldLayoutMkLst>
            <pc:docMk/>
            <pc:sldMasterMk cId="1313234716" sldId="2147483788"/>
            <pc:sldLayoutMk cId="953909240" sldId="2147483782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51.676" v="36"/>
          <pc:sldLayoutMkLst>
            <pc:docMk/>
            <pc:sldMasterMk cId="1313234716" sldId="2147483788"/>
            <pc:sldLayoutMk cId="641785132" sldId="2147483783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51.676" v="36"/>
          <pc:sldLayoutMkLst>
            <pc:docMk/>
            <pc:sldMasterMk cId="1313234716" sldId="2147483788"/>
            <pc:sldLayoutMk cId="1070109839" sldId="2147483784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51.676" v="36"/>
          <pc:sldLayoutMkLst>
            <pc:docMk/>
            <pc:sldMasterMk cId="1313234716" sldId="2147483788"/>
            <pc:sldLayoutMk cId="3813848613" sldId="2147483785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51.676" v="36"/>
          <pc:sldLayoutMkLst>
            <pc:docMk/>
            <pc:sldMasterMk cId="1313234716" sldId="2147483788"/>
            <pc:sldLayoutMk cId="3635087200" sldId="2147483786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51.676" v="36"/>
          <pc:sldLayoutMkLst>
            <pc:docMk/>
            <pc:sldMasterMk cId="1313234716" sldId="2147483788"/>
            <pc:sldLayoutMk cId="3438267036" sldId="2147483787"/>
          </pc:sldLayoutMkLst>
        </pc:sldLayoutChg>
      </pc:sldMasterChg>
      <pc:sldMasterChg chg="add addSldLayout">
        <pc:chgData name="Gesner Gaugirard" userId="S::gesner.gaugirard@edu.technobel.be::7a4bdbf5-1eb5-41d1-b0a1-b561d812c5ab" providerId="AD" clId="Web-{B5764FBE-ED7A-4496-A302-3F4E20943CE6}" dt="2023-01-08T20:12:51.676" v="36"/>
        <pc:sldMasterMkLst>
          <pc:docMk/>
          <pc:sldMasterMk cId="3392933761" sldId="2147483789"/>
        </pc:sldMasterMkLst>
        <pc:sldLayoutChg chg="add">
          <pc:chgData name="Gesner Gaugirard" userId="S::gesner.gaugirard@edu.technobel.be::7a4bdbf5-1eb5-41d1-b0a1-b561d812c5ab" providerId="AD" clId="Web-{B5764FBE-ED7A-4496-A302-3F4E20943CE6}" dt="2023-01-08T20:12:51.676" v="36"/>
          <pc:sldLayoutMkLst>
            <pc:docMk/>
            <pc:sldMasterMk cId="3392933761" sldId="2147483789"/>
            <pc:sldLayoutMk cId="1699053515" sldId="2147483790"/>
          </pc:sldLayoutMkLst>
        </pc:sldLayoutChg>
        <pc:sldLayoutChg chg="add">
          <pc:chgData name="Gesner Gaugirard" userId="S::gesner.gaugirard@edu.technobel.be::7a4bdbf5-1eb5-41d1-b0a1-b561d812c5ab" providerId="AD" clId="Web-{B5764FBE-ED7A-4496-A302-3F4E20943CE6}" dt="2023-01-08T20:12:51.676" v="36"/>
          <pc:sldLayoutMkLst>
            <pc:docMk/>
            <pc:sldMasterMk cId="3392933761" sldId="2147483789"/>
            <pc:sldLayoutMk cId="1038745266" sldId="2147483791"/>
          </pc:sldLayoutMkLst>
        </pc:sldLayoutChg>
        <pc:sldLayoutChg chg="add">
          <pc:chgData name="Gesner Gaugirard" userId="S::gesner.gaugirard@edu.technobel.be::7a4bdbf5-1eb5-41d1-b0a1-b561d812c5ab" providerId="AD" clId="Web-{B5764FBE-ED7A-4496-A302-3F4E20943CE6}" dt="2023-01-08T20:12:51.676" v="36"/>
          <pc:sldLayoutMkLst>
            <pc:docMk/>
            <pc:sldMasterMk cId="3392933761" sldId="2147483789"/>
            <pc:sldLayoutMk cId="93305246" sldId="2147483792"/>
          </pc:sldLayoutMkLst>
        </pc:sldLayoutChg>
        <pc:sldLayoutChg chg="add">
          <pc:chgData name="Gesner Gaugirard" userId="S::gesner.gaugirard@edu.technobel.be::7a4bdbf5-1eb5-41d1-b0a1-b561d812c5ab" providerId="AD" clId="Web-{B5764FBE-ED7A-4496-A302-3F4E20943CE6}" dt="2023-01-08T20:12:51.676" v="36"/>
          <pc:sldLayoutMkLst>
            <pc:docMk/>
            <pc:sldMasterMk cId="3392933761" sldId="2147483789"/>
            <pc:sldLayoutMk cId="3750096337" sldId="2147483793"/>
          </pc:sldLayoutMkLst>
        </pc:sldLayoutChg>
        <pc:sldLayoutChg chg="add">
          <pc:chgData name="Gesner Gaugirard" userId="S::gesner.gaugirard@edu.technobel.be::7a4bdbf5-1eb5-41d1-b0a1-b561d812c5ab" providerId="AD" clId="Web-{B5764FBE-ED7A-4496-A302-3F4E20943CE6}" dt="2023-01-08T20:12:51.676" v="36"/>
          <pc:sldLayoutMkLst>
            <pc:docMk/>
            <pc:sldMasterMk cId="3392933761" sldId="2147483789"/>
            <pc:sldLayoutMk cId="64194984" sldId="2147483794"/>
          </pc:sldLayoutMkLst>
        </pc:sldLayoutChg>
        <pc:sldLayoutChg chg="add">
          <pc:chgData name="Gesner Gaugirard" userId="S::gesner.gaugirard@edu.technobel.be::7a4bdbf5-1eb5-41d1-b0a1-b561d812c5ab" providerId="AD" clId="Web-{B5764FBE-ED7A-4496-A302-3F4E20943CE6}" dt="2023-01-08T20:12:51.676" v="36"/>
          <pc:sldLayoutMkLst>
            <pc:docMk/>
            <pc:sldMasterMk cId="3392933761" sldId="2147483789"/>
            <pc:sldLayoutMk cId="2677098147" sldId="2147483795"/>
          </pc:sldLayoutMkLst>
        </pc:sldLayoutChg>
        <pc:sldLayoutChg chg="add">
          <pc:chgData name="Gesner Gaugirard" userId="S::gesner.gaugirard@edu.technobel.be::7a4bdbf5-1eb5-41d1-b0a1-b561d812c5ab" providerId="AD" clId="Web-{B5764FBE-ED7A-4496-A302-3F4E20943CE6}" dt="2023-01-08T20:12:51.676" v="36"/>
          <pc:sldLayoutMkLst>
            <pc:docMk/>
            <pc:sldMasterMk cId="3392933761" sldId="2147483789"/>
            <pc:sldLayoutMk cId="1789083749" sldId="2147483796"/>
          </pc:sldLayoutMkLst>
        </pc:sldLayoutChg>
        <pc:sldLayoutChg chg="add">
          <pc:chgData name="Gesner Gaugirard" userId="S::gesner.gaugirard@edu.technobel.be::7a4bdbf5-1eb5-41d1-b0a1-b561d812c5ab" providerId="AD" clId="Web-{B5764FBE-ED7A-4496-A302-3F4E20943CE6}" dt="2023-01-08T20:12:51.676" v="36"/>
          <pc:sldLayoutMkLst>
            <pc:docMk/>
            <pc:sldMasterMk cId="3392933761" sldId="2147483789"/>
            <pc:sldLayoutMk cId="4285215361" sldId="2147483797"/>
          </pc:sldLayoutMkLst>
        </pc:sldLayoutChg>
        <pc:sldLayoutChg chg="add">
          <pc:chgData name="Gesner Gaugirard" userId="S::gesner.gaugirard@edu.technobel.be::7a4bdbf5-1eb5-41d1-b0a1-b561d812c5ab" providerId="AD" clId="Web-{B5764FBE-ED7A-4496-A302-3F4E20943CE6}" dt="2023-01-08T20:12:51.676" v="36"/>
          <pc:sldLayoutMkLst>
            <pc:docMk/>
            <pc:sldMasterMk cId="3392933761" sldId="2147483789"/>
            <pc:sldLayoutMk cId="1190658412" sldId="2147483798"/>
          </pc:sldLayoutMkLst>
        </pc:sldLayoutChg>
        <pc:sldLayoutChg chg="add">
          <pc:chgData name="Gesner Gaugirard" userId="S::gesner.gaugirard@edu.technobel.be::7a4bdbf5-1eb5-41d1-b0a1-b561d812c5ab" providerId="AD" clId="Web-{B5764FBE-ED7A-4496-A302-3F4E20943CE6}" dt="2023-01-08T20:12:51.676" v="36"/>
          <pc:sldLayoutMkLst>
            <pc:docMk/>
            <pc:sldMasterMk cId="3392933761" sldId="2147483789"/>
            <pc:sldLayoutMk cId="1675850280" sldId="2147483799"/>
          </pc:sldLayoutMkLst>
        </pc:sldLayoutChg>
        <pc:sldLayoutChg chg="add">
          <pc:chgData name="Gesner Gaugirard" userId="S::gesner.gaugirard@edu.technobel.be::7a4bdbf5-1eb5-41d1-b0a1-b561d812c5ab" providerId="AD" clId="Web-{B5764FBE-ED7A-4496-A302-3F4E20943CE6}" dt="2023-01-08T20:12:51.676" v="36"/>
          <pc:sldLayoutMkLst>
            <pc:docMk/>
            <pc:sldMasterMk cId="3392933761" sldId="2147483789"/>
            <pc:sldLayoutMk cId="2003350818" sldId="2147483800"/>
          </pc:sldLayoutMkLst>
        </pc:sldLayoutChg>
      </pc:sldMasterChg>
      <pc:sldMasterChg chg="add del addSldLayout delSldLayout">
        <pc:chgData name="Gesner Gaugirard" userId="S::gesner.gaugirard@edu.technobel.be::7a4bdbf5-1eb5-41d1-b0a1-b561d812c5ab" providerId="AD" clId="Web-{B5764FBE-ED7A-4496-A302-3F4E20943CE6}" dt="2023-01-08T20:12:51.629" v="35"/>
        <pc:sldMasterMkLst>
          <pc:docMk/>
          <pc:sldMasterMk cId="2824305072" sldId="2147483812"/>
        </pc:sldMasterMkLst>
        <pc:sldLayoutChg chg="add del">
          <pc:chgData name="Gesner Gaugirard" userId="S::gesner.gaugirard@edu.technobel.be::7a4bdbf5-1eb5-41d1-b0a1-b561d812c5ab" providerId="AD" clId="Web-{B5764FBE-ED7A-4496-A302-3F4E20943CE6}" dt="2023-01-08T20:12:51.629" v="35"/>
          <pc:sldLayoutMkLst>
            <pc:docMk/>
            <pc:sldMasterMk cId="2824305072" sldId="2147483812"/>
            <pc:sldLayoutMk cId="114046524" sldId="2147483801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51.629" v="35"/>
          <pc:sldLayoutMkLst>
            <pc:docMk/>
            <pc:sldMasterMk cId="2824305072" sldId="2147483812"/>
            <pc:sldLayoutMk cId="2211029162" sldId="2147483802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51.629" v="35"/>
          <pc:sldLayoutMkLst>
            <pc:docMk/>
            <pc:sldMasterMk cId="2824305072" sldId="2147483812"/>
            <pc:sldLayoutMk cId="1340661181" sldId="2147483803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51.629" v="35"/>
          <pc:sldLayoutMkLst>
            <pc:docMk/>
            <pc:sldMasterMk cId="2824305072" sldId="2147483812"/>
            <pc:sldLayoutMk cId="1840485879" sldId="2147483804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51.629" v="35"/>
          <pc:sldLayoutMkLst>
            <pc:docMk/>
            <pc:sldMasterMk cId="2824305072" sldId="2147483812"/>
            <pc:sldLayoutMk cId="668090634" sldId="2147483805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51.629" v="35"/>
          <pc:sldLayoutMkLst>
            <pc:docMk/>
            <pc:sldMasterMk cId="2824305072" sldId="2147483812"/>
            <pc:sldLayoutMk cId="3071987447" sldId="2147483806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51.629" v="35"/>
          <pc:sldLayoutMkLst>
            <pc:docMk/>
            <pc:sldMasterMk cId="2824305072" sldId="2147483812"/>
            <pc:sldLayoutMk cId="1670234014" sldId="2147483807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51.629" v="35"/>
          <pc:sldLayoutMkLst>
            <pc:docMk/>
            <pc:sldMasterMk cId="2824305072" sldId="2147483812"/>
            <pc:sldLayoutMk cId="1018852234" sldId="2147483808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51.629" v="35"/>
          <pc:sldLayoutMkLst>
            <pc:docMk/>
            <pc:sldMasterMk cId="2824305072" sldId="2147483812"/>
            <pc:sldLayoutMk cId="3216844760" sldId="2147483809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51.629" v="35"/>
          <pc:sldLayoutMkLst>
            <pc:docMk/>
            <pc:sldMasterMk cId="2824305072" sldId="2147483812"/>
            <pc:sldLayoutMk cId="227586781" sldId="2147483810"/>
          </pc:sldLayoutMkLst>
        </pc:sldLayoutChg>
        <pc:sldLayoutChg chg="add del">
          <pc:chgData name="Gesner Gaugirard" userId="S::gesner.gaugirard@edu.technobel.be::7a4bdbf5-1eb5-41d1-b0a1-b561d812c5ab" providerId="AD" clId="Web-{B5764FBE-ED7A-4496-A302-3F4E20943CE6}" dt="2023-01-08T20:12:51.629" v="35"/>
          <pc:sldLayoutMkLst>
            <pc:docMk/>
            <pc:sldMasterMk cId="2824305072" sldId="2147483812"/>
            <pc:sldLayoutMk cId="965967574" sldId="2147483811"/>
          </pc:sldLayoutMkLst>
        </pc:sldLayoutChg>
      </pc:sldMasterChg>
    </pc:docChg>
  </pc:docChgLst>
  <pc:docChgLst>
    <pc:chgData name="Gesner Gaugirard" userId="S::gesner.gaugirard@edu.technobel.be::7a4bdbf5-1eb5-41d1-b0a1-b561d812c5ab" providerId="AD" clId="Web-{6A438721-BB19-49D6-9E1F-E21C9DF752B6}"/>
    <pc:docChg chg="modSld">
      <pc:chgData name="Gesner Gaugirard" userId="S::gesner.gaugirard@edu.technobel.be::7a4bdbf5-1eb5-41d1-b0a1-b561d812c5ab" providerId="AD" clId="Web-{6A438721-BB19-49D6-9E1F-E21C9DF752B6}" dt="2023-01-09T08:40:21.486" v="2" actId="20577"/>
      <pc:docMkLst>
        <pc:docMk/>
      </pc:docMkLst>
      <pc:sldChg chg="modSp">
        <pc:chgData name="Gesner Gaugirard" userId="S::gesner.gaugirard@edu.technobel.be::7a4bdbf5-1eb5-41d1-b0a1-b561d812c5ab" providerId="AD" clId="Web-{6A438721-BB19-49D6-9E1F-E21C9DF752B6}" dt="2023-01-09T08:40:21.486" v="2" actId="20577"/>
        <pc:sldMkLst>
          <pc:docMk/>
          <pc:sldMk cId="2989426643" sldId="265"/>
        </pc:sldMkLst>
        <pc:spChg chg="mod">
          <ac:chgData name="Gesner Gaugirard" userId="S::gesner.gaugirard@edu.technobel.be::7a4bdbf5-1eb5-41d1-b0a1-b561d812c5ab" providerId="AD" clId="Web-{6A438721-BB19-49D6-9E1F-E21C9DF752B6}" dt="2023-01-09T08:40:21.486" v="2" actId="20577"/>
          <ac:spMkLst>
            <pc:docMk/>
            <pc:sldMk cId="2989426643" sldId="265"/>
            <ac:spMk id="3" creationId="{88B5EAEB-17E1-3C3E-44ED-EFA713EC77B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CDEE06-29F6-4EFE-BA86-5EB9B7B98B1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0F036D-5453-4E7E-A729-22937E95D809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Vérification des prérequis</a:t>
          </a:r>
          <a:endParaRPr lang="en-US" dirty="0"/>
        </a:p>
      </dgm:t>
    </dgm:pt>
    <dgm:pt modelId="{6D2EDAB6-8FF1-4EA7-A00E-6B02DEECD418}" type="parTrans" cxnId="{CCE509F5-6A0D-42BF-BF10-E26D0C9AF3CC}">
      <dgm:prSet/>
      <dgm:spPr/>
      <dgm:t>
        <a:bodyPr/>
        <a:lstStyle/>
        <a:p>
          <a:endParaRPr lang="en-US"/>
        </a:p>
      </dgm:t>
    </dgm:pt>
    <dgm:pt modelId="{1A52CEC8-986C-47BD-AF5A-5CDAAF94E08E}" type="sibTrans" cxnId="{CCE509F5-6A0D-42BF-BF10-E26D0C9AF3CC}">
      <dgm:prSet/>
      <dgm:spPr/>
      <dgm:t>
        <a:bodyPr/>
        <a:lstStyle/>
        <a:p>
          <a:endParaRPr lang="en-US"/>
        </a:p>
      </dgm:t>
    </dgm:pt>
    <dgm:pt modelId="{2D9D1272-76E9-47E3-B316-404EAC0D9AA0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Configuration des interfaces</a:t>
          </a:r>
          <a:endParaRPr lang="en-US" dirty="0"/>
        </a:p>
      </dgm:t>
    </dgm:pt>
    <dgm:pt modelId="{8CF9CEE1-425B-454A-A2CB-54626FCCA7EE}" type="parTrans" cxnId="{689EC533-5DA7-42C9-84BE-F32649F808FC}">
      <dgm:prSet/>
      <dgm:spPr/>
      <dgm:t>
        <a:bodyPr/>
        <a:lstStyle/>
        <a:p>
          <a:endParaRPr lang="en-US"/>
        </a:p>
      </dgm:t>
    </dgm:pt>
    <dgm:pt modelId="{A3302446-A2EB-414D-9521-8C7E58BAC0CE}" type="sibTrans" cxnId="{689EC533-5DA7-42C9-84BE-F32649F808FC}">
      <dgm:prSet/>
      <dgm:spPr/>
      <dgm:t>
        <a:bodyPr/>
        <a:lstStyle/>
        <a:p>
          <a:endParaRPr lang="en-US"/>
        </a:p>
      </dgm:t>
    </dgm:pt>
    <dgm:pt modelId="{961D733B-ACAB-4DF6-AC7A-3F9C26A515D0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Création du cluster NSRP</a:t>
          </a:r>
          <a:endParaRPr lang="en-US" dirty="0"/>
        </a:p>
      </dgm:t>
    </dgm:pt>
    <dgm:pt modelId="{F8FBA424-C654-48AA-B788-63BAC88914EE}" type="parTrans" cxnId="{7B301FA1-128D-4D6A-9F77-C2473EF2D325}">
      <dgm:prSet/>
      <dgm:spPr/>
      <dgm:t>
        <a:bodyPr/>
        <a:lstStyle/>
        <a:p>
          <a:endParaRPr lang="en-US"/>
        </a:p>
      </dgm:t>
    </dgm:pt>
    <dgm:pt modelId="{CBBE3E9B-4D74-4903-9220-F7CCE24A9AE6}" type="sibTrans" cxnId="{7B301FA1-128D-4D6A-9F77-C2473EF2D325}">
      <dgm:prSet/>
      <dgm:spPr/>
      <dgm:t>
        <a:bodyPr/>
        <a:lstStyle/>
        <a:p>
          <a:endParaRPr lang="en-US"/>
        </a:p>
      </dgm:t>
    </dgm:pt>
    <dgm:pt modelId="{D6BF1DB1-55FF-45F9-9FF2-0344CA4B75BC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fr-FR" dirty="0">
              <a:latin typeface="Meiryo"/>
            </a:rPr>
            <a:t>Monitoring</a:t>
          </a:r>
          <a:r>
            <a:rPr lang="fr-FR" dirty="0"/>
            <a:t> des interfaces</a:t>
          </a:r>
          <a:endParaRPr lang="en-US" dirty="0"/>
        </a:p>
      </dgm:t>
    </dgm:pt>
    <dgm:pt modelId="{F0BB245F-E319-4B92-A0E2-B3190C9EC597}" type="parTrans" cxnId="{19E48B25-9D9A-4EAA-B5B3-2FAF2C3EEDB3}">
      <dgm:prSet/>
      <dgm:spPr/>
      <dgm:t>
        <a:bodyPr/>
        <a:lstStyle/>
        <a:p>
          <a:endParaRPr lang="en-US"/>
        </a:p>
      </dgm:t>
    </dgm:pt>
    <dgm:pt modelId="{98206F43-C2F6-4AF1-873A-99CA23E7E1D7}" type="sibTrans" cxnId="{19E48B25-9D9A-4EAA-B5B3-2FAF2C3EEDB3}">
      <dgm:prSet/>
      <dgm:spPr/>
      <dgm:t>
        <a:bodyPr/>
        <a:lstStyle/>
        <a:p>
          <a:endParaRPr lang="en-US"/>
        </a:p>
      </dgm:t>
    </dgm:pt>
    <dgm:pt modelId="{A8436D71-5E78-44D5-8464-1695033F8073}">
      <dgm:prSet phldr="0"/>
      <dgm:spPr/>
      <dgm:t>
        <a:bodyPr/>
        <a:lstStyle/>
        <a:p>
          <a:pPr rtl="0">
            <a:lnSpc>
              <a:spcPct val="100000"/>
            </a:lnSpc>
          </a:pPr>
          <a:r>
            <a:rPr lang="fr-FR" dirty="0">
              <a:latin typeface="Meiryo"/>
            </a:rPr>
            <a:t>Analyse des besoins</a:t>
          </a:r>
        </a:p>
      </dgm:t>
    </dgm:pt>
    <dgm:pt modelId="{83B5B98A-958A-4073-B708-67C3474D9B37}" type="parTrans" cxnId="{DF0107F7-51DE-4D82-A2DE-9D1245577F4A}">
      <dgm:prSet/>
      <dgm:spPr/>
    </dgm:pt>
    <dgm:pt modelId="{0976FB21-E380-4D93-A684-CEC5E6007791}" type="sibTrans" cxnId="{DF0107F7-51DE-4D82-A2DE-9D1245577F4A}">
      <dgm:prSet/>
      <dgm:spPr/>
    </dgm:pt>
    <dgm:pt modelId="{8FCB5C61-34EF-45E0-BCD4-7054C783FFC6}">
      <dgm:prSet phldr="0"/>
      <dgm:spPr/>
      <dgm:t>
        <a:bodyPr/>
        <a:lstStyle/>
        <a:p>
          <a:pPr rtl="0">
            <a:lnSpc>
              <a:spcPct val="100000"/>
            </a:lnSpc>
          </a:pPr>
          <a:r>
            <a:rPr lang="fr-FR" dirty="0">
              <a:latin typeface="Meiryo"/>
            </a:rPr>
            <a:t>Désactivation de la synchronisation NTP</a:t>
          </a:r>
        </a:p>
      </dgm:t>
    </dgm:pt>
    <dgm:pt modelId="{BCA3475F-5237-4CC2-9985-A91DC77606EC}" type="parTrans" cxnId="{6B52CE8C-EC29-4B2D-BB58-505E55C818C2}">
      <dgm:prSet/>
      <dgm:spPr/>
    </dgm:pt>
    <dgm:pt modelId="{5856A384-07A9-4BC7-B3CF-05BDED6B7BD2}" type="sibTrans" cxnId="{6B52CE8C-EC29-4B2D-BB58-505E55C818C2}">
      <dgm:prSet/>
      <dgm:spPr/>
    </dgm:pt>
    <dgm:pt modelId="{2162A8C4-6037-43FC-9344-4A0D18392507}">
      <dgm:prSet phldr="0"/>
      <dgm:spPr/>
      <dgm:t>
        <a:bodyPr/>
        <a:lstStyle/>
        <a:p>
          <a:pPr rtl="0">
            <a:lnSpc>
              <a:spcPct val="100000"/>
            </a:lnSpc>
          </a:pPr>
          <a:r>
            <a:rPr lang="fr-FR" dirty="0">
              <a:latin typeface="Meiryo"/>
            </a:rPr>
            <a:t>Synchronisation de la configuration</a:t>
          </a:r>
        </a:p>
      </dgm:t>
    </dgm:pt>
    <dgm:pt modelId="{C3BF18F4-03B5-4AA0-BC49-1ABD2EF2091F}" type="parTrans" cxnId="{8CEE8BDA-BAE5-43BF-94F8-61DA2E5CC9BE}">
      <dgm:prSet/>
      <dgm:spPr/>
    </dgm:pt>
    <dgm:pt modelId="{212A525B-5EB3-40E7-8F1D-C3406DD940EC}" type="sibTrans" cxnId="{8CEE8BDA-BAE5-43BF-94F8-61DA2E5CC9BE}">
      <dgm:prSet/>
      <dgm:spPr/>
    </dgm:pt>
    <dgm:pt modelId="{7A32F957-6D21-4A60-A425-CD029598B358}">
      <dgm:prSet phldr="0"/>
      <dgm:spPr/>
      <dgm:t>
        <a:bodyPr/>
        <a:lstStyle/>
        <a:p>
          <a:pPr rtl="0">
            <a:lnSpc>
              <a:spcPct val="100000"/>
            </a:lnSpc>
          </a:pPr>
          <a:r>
            <a:rPr lang="fr-FR" dirty="0">
              <a:latin typeface="Meiryo"/>
            </a:rPr>
            <a:t>Création RTO mirror group</a:t>
          </a:r>
        </a:p>
      </dgm:t>
    </dgm:pt>
    <dgm:pt modelId="{F5A98D3E-C948-463A-8D55-D92B7AAEBDCB}" type="parTrans" cxnId="{D413A05D-3B33-4396-9ACE-3CEE6E194D92}">
      <dgm:prSet/>
      <dgm:spPr/>
    </dgm:pt>
    <dgm:pt modelId="{D97131A3-2BAC-4E62-A3FF-9262677C1328}" type="sibTrans" cxnId="{D413A05D-3B33-4396-9ACE-3CEE6E194D92}">
      <dgm:prSet/>
      <dgm:spPr/>
    </dgm:pt>
    <dgm:pt modelId="{B897721F-853B-4C41-9109-7D670F7351BA}">
      <dgm:prSet phldr="0"/>
      <dgm:spPr/>
      <dgm:t>
        <a:bodyPr/>
        <a:lstStyle/>
        <a:p>
          <a:pPr rtl="0">
            <a:lnSpc>
              <a:spcPct val="100000"/>
            </a:lnSpc>
          </a:pPr>
          <a:r>
            <a:rPr lang="fr-FR" dirty="0">
              <a:latin typeface="Meiryo"/>
            </a:rPr>
            <a:t>Définition de la priorité et du preempt</a:t>
          </a:r>
        </a:p>
      </dgm:t>
    </dgm:pt>
    <dgm:pt modelId="{1A587B34-4D77-4B68-A5BA-93D362CE96CD}" type="parTrans" cxnId="{3FED01BC-71AE-469B-814F-2910760A90B2}">
      <dgm:prSet/>
      <dgm:spPr/>
    </dgm:pt>
    <dgm:pt modelId="{9A405609-4BBB-4273-BFEB-DF7AC6214591}" type="sibTrans" cxnId="{3FED01BC-71AE-469B-814F-2910760A90B2}">
      <dgm:prSet/>
      <dgm:spPr/>
    </dgm:pt>
    <dgm:pt modelId="{3339C76D-71D8-4DD7-A6EB-5F0484C43AAE}">
      <dgm:prSet phldr="0"/>
      <dgm:spPr/>
      <dgm:t>
        <a:bodyPr/>
        <a:lstStyle/>
        <a:p>
          <a:pPr rtl="0">
            <a:lnSpc>
              <a:spcPct val="100000"/>
            </a:lnSpc>
          </a:pPr>
          <a:r>
            <a:rPr lang="fr-FR" dirty="0">
              <a:latin typeface="Meiryo"/>
            </a:rPr>
            <a:t>Fonction Manage IP</a:t>
          </a:r>
        </a:p>
      </dgm:t>
    </dgm:pt>
    <dgm:pt modelId="{213BBEF2-3C01-4A81-92DC-1C58F4E48913}" type="parTrans" cxnId="{A8A322A7-4017-4B44-AFAB-EE48590F6D23}">
      <dgm:prSet/>
      <dgm:spPr/>
    </dgm:pt>
    <dgm:pt modelId="{B35F7129-C797-4615-912D-3FE92AE8F65A}" type="sibTrans" cxnId="{A8A322A7-4017-4B44-AFAB-EE48590F6D23}">
      <dgm:prSet/>
      <dgm:spPr/>
    </dgm:pt>
    <dgm:pt modelId="{83445345-DBF0-48F1-9F4C-D8F16400C448}" type="pres">
      <dgm:prSet presAssocID="{7DCDEE06-29F6-4EFE-BA86-5EB9B7B98B1C}" presName="linear" presStyleCnt="0">
        <dgm:presLayoutVars>
          <dgm:animLvl val="lvl"/>
          <dgm:resizeHandles val="exact"/>
        </dgm:presLayoutVars>
      </dgm:prSet>
      <dgm:spPr/>
    </dgm:pt>
    <dgm:pt modelId="{ED2A5A5E-1B78-4A84-80D0-E9A122B65A42}" type="pres">
      <dgm:prSet presAssocID="{A8436D71-5E78-44D5-8464-1695033F8073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DC761314-EC36-469F-A2A4-EDE54EE8A156}" type="pres">
      <dgm:prSet presAssocID="{0976FB21-E380-4D93-A684-CEC5E6007791}" presName="spacer" presStyleCnt="0"/>
      <dgm:spPr/>
    </dgm:pt>
    <dgm:pt modelId="{1342BE3E-D159-46B0-A553-6F5FD279F8D9}" type="pres">
      <dgm:prSet presAssocID="{3A0F036D-5453-4E7E-A729-22937E95D809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654B33BD-0FCC-4438-95ED-037F0B5C034D}" type="pres">
      <dgm:prSet presAssocID="{1A52CEC8-986C-47BD-AF5A-5CDAAF94E08E}" presName="spacer" presStyleCnt="0"/>
      <dgm:spPr/>
    </dgm:pt>
    <dgm:pt modelId="{D9ED0FDB-5131-42D0-BA7E-190857364C8B}" type="pres">
      <dgm:prSet presAssocID="{2D9D1272-76E9-47E3-B316-404EAC0D9AA0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B0DDDF22-D0DF-4773-9473-D1E4E9F6C2DC}" type="pres">
      <dgm:prSet presAssocID="{A3302446-A2EB-414D-9521-8C7E58BAC0CE}" presName="spacer" presStyleCnt="0"/>
      <dgm:spPr/>
    </dgm:pt>
    <dgm:pt modelId="{F35373DD-C030-48EC-8F1D-73D55FD9DCF2}" type="pres">
      <dgm:prSet presAssocID="{961D733B-ACAB-4DF6-AC7A-3F9C26A515D0}" presName="parentText" presStyleLbl="node1" presStyleIdx="3" presStyleCnt="10">
        <dgm:presLayoutVars>
          <dgm:chMax val="0"/>
          <dgm:bulletEnabled val="1"/>
        </dgm:presLayoutVars>
      </dgm:prSet>
      <dgm:spPr/>
    </dgm:pt>
    <dgm:pt modelId="{E440026D-A31C-4F01-B1B9-6CFC8B861501}" type="pres">
      <dgm:prSet presAssocID="{CBBE3E9B-4D74-4903-9220-F7CCE24A9AE6}" presName="spacer" presStyleCnt="0"/>
      <dgm:spPr/>
    </dgm:pt>
    <dgm:pt modelId="{AA490E4C-4865-494A-8069-9C9946508256}" type="pres">
      <dgm:prSet presAssocID="{D6BF1DB1-55FF-45F9-9FF2-0344CA4B75BC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D1919196-FFC6-4CE5-A7AF-91BED93F8427}" type="pres">
      <dgm:prSet presAssocID="{98206F43-C2F6-4AF1-873A-99CA23E7E1D7}" presName="spacer" presStyleCnt="0"/>
      <dgm:spPr/>
    </dgm:pt>
    <dgm:pt modelId="{4CB7B82D-3ED1-4AB0-862B-4AE4412F0E82}" type="pres">
      <dgm:prSet presAssocID="{8FCB5C61-34EF-45E0-BCD4-7054C783FFC6}" presName="parentText" presStyleLbl="node1" presStyleIdx="5" presStyleCnt="10">
        <dgm:presLayoutVars>
          <dgm:chMax val="0"/>
          <dgm:bulletEnabled val="1"/>
        </dgm:presLayoutVars>
      </dgm:prSet>
      <dgm:spPr/>
    </dgm:pt>
    <dgm:pt modelId="{F023E16F-369B-4DBD-A612-53F963E6008F}" type="pres">
      <dgm:prSet presAssocID="{5856A384-07A9-4BC7-B3CF-05BDED6B7BD2}" presName="spacer" presStyleCnt="0"/>
      <dgm:spPr/>
    </dgm:pt>
    <dgm:pt modelId="{8FF780C6-9482-41CF-8908-C0DCAD33D97B}" type="pres">
      <dgm:prSet presAssocID="{2162A8C4-6037-43FC-9344-4A0D18392507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9D11DE39-D5D2-4297-A22F-563D6A181853}" type="pres">
      <dgm:prSet presAssocID="{212A525B-5EB3-40E7-8F1D-C3406DD940EC}" presName="spacer" presStyleCnt="0"/>
      <dgm:spPr/>
    </dgm:pt>
    <dgm:pt modelId="{BBBE4ABD-4D7F-4BBD-9030-9FFFAF7D4E78}" type="pres">
      <dgm:prSet presAssocID="{7A32F957-6D21-4A60-A425-CD029598B358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08334EDF-5776-48DC-AB90-29BCB852E262}" type="pres">
      <dgm:prSet presAssocID="{D97131A3-2BAC-4E62-A3FF-9262677C1328}" presName="spacer" presStyleCnt="0"/>
      <dgm:spPr/>
    </dgm:pt>
    <dgm:pt modelId="{0EBF9563-0F72-4240-854D-6F9105E4F143}" type="pres">
      <dgm:prSet presAssocID="{B897721F-853B-4C41-9109-7D670F7351BA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E78921AF-3990-4319-A4D2-89CC80A50481}" type="pres">
      <dgm:prSet presAssocID="{9A405609-4BBB-4273-BFEB-DF7AC6214591}" presName="spacer" presStyleCnt="0"/>
      <dgm:spPr/>
    </dgm:pt>
    <dgm:pt modelId="{6B1B29AE-A7CF-42FB-AA80-40B6FD78AA2B}" type="pres">
      <dgm:prSet presAssocID="{3339C76D-71D8-4DD7-A6EB-5F0484C43AAE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D4BE9214-B01B-40A2-A598-682001BEF0BD}" type="presOf" srcId="{B897721F-853B-4C41-9109-7D670F7351BA}" destId="{0EBF9563-0F72-4240-854D-6F9105E4F143}" srcOrd="0" destOrd="0" presId="urn:microsoft.com/office/officeart/2005/8/layout/vList2"/>
    <dgm:cxn modelId="{19E48B25-9D9A-4EAA-B5B3-2FAF2C3EEDB3}" srcId="{7DCDEE06-29F6-4EFE-BA86-5EB9B7B98B1C}" destId="{D6BF1DB1-55FF-45F9-9FF2-0344CA4B75BC}" srcOrd="4" destOrd="0" parTransId="{F0BB245F-E319-4B92-A0E2-B3190C9EC597}" sibTransId="{98206F43-C2F6-4AF1-873A-99CA23E7E1D7}"/>
    <dgm:cxn modelId="{1EA07226-E7A6-47B4-8E08-75827B972DED}" type="presOf" srcId="{3A0F036D-5453-4E7E-A729-22937E95D809}" destId="{1342BE3E-D159-46B0-A553-6F5FD279F8D9}" srcOrd="0" destOrd="0" presId="urn:microsoft.com/office/officeart/2005/8/layout/vList2"/>
    <dgm:cxn modelId="{689EC533-5DA7-42C9-84BE-F32649F808FC}" srcId="{7DCDEE06-29F6-4EFE-BA86-5EB9B7B98B1C}" destId="{2D9D1272-76E9-47E3-B316-404EAC0D9AA0}" srcOrd="2" destOrd="0" parTransId="{8CF9CEE1-425B-454A-A2CB-54626FCCA7EE}" sibTransId="{A3302446-A2EB-414D-9521-8C7E58BAC0CE}"/>
    <dgm:cxn modelId="{BF0D6D3D-0DBC-4DA6-8D97-A6A6A8C08C03}" type="presOf" srcId="{2D9D1272-76E9-47E3-B316-404EAC0D9AA0}" destId="{D9ED0FDB-5131-42D0-BA7E-190857364C8B}" srcOrd="0" destOrd="0" presId="urn:microsoft.com/office/officeart/2005/8/layout/vList2"/>
    <dgm:cxn modelId="{D413A05D-3B33-4396-9ACE-3CEE6E194D92}" srcId="{7DCDEE06-29F6-4EFE-BA86-5EB9B7B98B1C}" destId="{7A32F957-6D21-4A60-A425-CD029598B358}" srcOrd="7" destOrd="0" parTransId="{F5A98D3E-C948-463A-8D55-D92B7AAEBDCB}" sibTransId="{D97131A3-2BAC-4E62-A3FF-9262677C1328}"/>
    <dgm:cxn modelId="{43E1D972-8A29-419C-86ED-89893EB69A28}" type="presOf" srcId="{3339C76D-71D8-4DD7-A6EB-5F0484C43AAE}" destId="{6B1B29AE-A7CF-42FB-AA80-40B6FD78AA2B}" srcOrd="0" destOrd="0" presId="urn:microsoft.com/office/officeart/2005/8/layout/vList2"/>
    <dgm:cxn modelId="{6B52CE8C-EC29-4B2D-BB58-505E55C818C2}" srcId="{7DCDEE06-29F6-4EFE-BA86-5EB9B7B98B1C}" destId="{8FCB5C61-34EF-45E0-BCD4-7054C783FFC6}" srcOrd="5" destOrd="0" parTransId="{BCA3475F-5237-4CC2-9985-A91DC77606EC}" sibTransId="{5856A384-07A9-4BC7-B3CF-05BDED6B7BD2}"/>
    <dgm:cxn modelId="{DC0B2592-AC6E-44AD-A73A-C06C185C9461}" type="presOf" srcId="{2162A8C4-6037-43FC-9344-4A0D18392507}" destId="{8FF780C6-9482-41CF-8908-C0DCAD33D97B}" srcOrd="0" destOrd="0" presId="urn:microsoft.com/office/officeart/2005/8/layout/vList2"/>
    <dgm:cxn modelId="{67C7529F-DF14-4DBE-A908-684EE8FF9AC8}" type="presOf" srcId="{961D733B-ACAB-4DF6-AC7A-3F9C26A515D0}" destId="{F35373DD-C030-48EC-8F1D-73D55FD9DCF2}" srcOrd="0" destOrd="0" presId="urn:microsoft.com/office/officeart/2005/8/layout/vList2"/>
    <dgm:cxn modelId="{7B301FA1-128D-4D6A-9F77-C2473EF2D325}" srcId="{7DCDEE06-29F6-4EFE-BA86-5EB9B7B98B1C}" destId="{961D733B-ACAB-4DF6-AC7A-3F9C26A515D0}" srcOrd="3" destOrd="0" parTransId="{F8FBA424-C654-48AA-B788-63BAC88914EE}" sibTransId="{CBBE3E9B-4D74-4903-9220-F7CCE24A9AE6}"/>
    <dgm:cxn modelId="{62C390A2-CC79-47A3-9DE7-208C6ED24A9F}" type="presOf" srcId="{D6BF1DB1-55FF-45F9-9FF2-0344CA4B75BC}" destId="{AA490E4C-4865-494A-8069-9C9946508256}" srcOrd="0" destOrd="0" presId="urn:microsoft.com/office/officeart/2005/8/layout/vList2"/>
    <dgm:cxn modelId="{A8A322A7-4017-4B44-AFAB-EE48590F6D23}" srcId="{7DCDEE06-29F6-4EFE-BA86-5EB9B7B98B1C}" destId="{3339C76D-71D8-4DD7-A6EB-5F0484C43AAE}" srcOrd="9" destOrd="0" parTransId="{213BBEF2-3C01-4A81-92DC-1C58F4E48913}" sibTransId="{B35F7129-C797-4615-912D-3FE92AE8F65A}"/>
    <dgm:cxn modelId="{4F1B1BA8-4A95-4D08-8E05-17DDC984FE0C}" type="presOf" srcId="{A8436D71-5E78-44D5-8464-1695033F8073}" destId="{ED2A5A5E-1B78-4A84-80D0-E9A122B65A42}" srcOrd="0" destOrd="0" presId="urn:microsoft.com/office/officeart/2005/8/layout/vList2"/>
    <dgm:cxn modelId="{3FED01BC-71AE-469B-814F-2910760A90B2}" srcId="{7DCDEE06-29F6-4EFE-BA86-5EB9B7B98B1C}" destId="{B897721F-853B-4C41-9109-7D670F7351BA}" srcOrd="8" destOrd="0" parTransId="{1A587B34-4D77-4B68-A5BA-93D362CE96CD}" sibTransId="{9A405609-4BBB-4273-BFEB-DF7AC6214591}"/>
    <dgm:cxn modelId="{463D64BF-2127-44BC-8CCA-BE0956EFEDE1}" type="presOf" srcId="{7A32F957-6D21-4A60-A425-CD029598B358}" destId="{BBBE4ABD-4D7F-4BBD-9030-9FFFAF7D4E78}" srcOrd="0" destOrd="0" presId="urn:microsoft.com/office/officeart/2005/8/layout/vList2"/>
    <dgm:cxn modelId="{4AF496CA-3F09-435F-BAB0-F040966B1AB4}" type="presOf" srcId="{8FCB5C61-34EF-45E0-BCD4-7054C783FFC6}" destId="{4CB7B82D-3ED1-4AB0-862B-4AE4412F0E82}" srcOrd="0" destOrd="0" presId="urn:microsoft.com/office/officeart/2005/8/layout/vList2"/>
    <dgm:cxn modelId="{83188CD1-E354-4CC4-BB0D-4740A0AD3FC7}" type="presOf" srcId="{7DCDEE06-29F6-4EFE-BA86-5EB9B7B98B1C}" destId="{83445345-DBF0-48F1-9F4C-D8F16400C448}" srcOrd="0" destOrd="0" presId="urn:microsoft.com/office/officeart/2005/8/layout/vList2"/>
    <dgm:cxn modelId="{8CEE8BDA-BAE5-43BF-94F8-61DA2E5CC9BE}" srcId="{7DCDEE06-29F6-4EFE-BA86-5EB9B7B98B1C}" destId="{2162A8C4-6037-43FC-9344-4A0D18392507}" srcOrd="6" destOrd="0" parTransId="{C3BF18F4-03B5-4AA0-BC49-1ABD2EF2091F}" sibTransId="{212A525B-5EB3-40E7-8F1D-C3406DD940EC}"/>
    <dgm:cxn modelId="{CCE509F5-6A0D-42BF-BF10-E26D0C9AF3CC}" srcId="{7DCDEE06-29F6-4EFE-BA86-5EB9B7B98B1C}" destId="{3A0F036D-5453-4E7E-A729-22937E95D809}" srcOrd="1" destOrd="0" parTransId="{6D2EDAB6-8FF1-4EA7-A00E-6B02DEECD418}" sibTransId="{1A52CEC8-986C-47BD-AF5A-5CDAAF94E08E}"/>
    <dgm:cxn modelId="{DF0107F7-51DE-4D82-A2DE-9D1245577F4A}" srcId="{7DCDEE06-29F6-4EFE-BA86-5EB9B7B98B1C}" destId="{A8436D71-5E78-44D5-8464-1695033F8073}" srcOrd="0" destOrd="0" parTransId="{83B5B98A-958A-4073-B708-67C3474D9B37}" sibTransId="{0976FB21-E380-4D93-A684-CEC5E6007791}"/>
    <dgm:cxn modelId="{7C561723-CF7F-41B6-AF41-D532B0945269}" type="presParOf" srcId="{83445345-DBF0-48F1-9F4C-D8F16400C448}" destId="{ED2A5A5E-1B78-4A84-80D0-E9A122B65A42}" srcOrd="0" destOrd="0" presId="urn:microsoft.com/office/officeart/2005/8/layout/vList2"/>
    <dgm:cxn modelId="{118A647C-E921-4DD3-9E6E-A01531FF7DE0}" type="presParOf" srcId="{83445345-DBF0-48F1-9F4C-D8F16400C448}" destId="{DC761314-EC36-469F-A2A4-EDE54EE8A156}" srcOrd="1" destOrd="0" presId="urn:microsoft.com/office/officeart/2005/8/layout/vList2"/>
    <dgm:cxn modelId="{30C2C90A-13BF-4D56-9D4A-B84740BF9A56}" type="presParOf" srcId="{83445345-DBF0-48F1-9F4C-D8F16400C448}" destId="{1342BE3E-D159-46B0-A553-6F5FD279F8D9}" srcOrd="2" destOrd="0" presId="urn:microsoft.com/office/officeart/2005/8/layout/vList2"/>
    <dgm:cxn modelId="{B7383BA8-7D00-46E9-A58F-4A1C64FFC548}" type="presParOf" srcId="{83445345-DBF0-48F1-9F4C-D8F16400C448}" destId="{654B33BD-0FCC-4438-95ED-037F0B5C034D}" srcOrd="3" destOrd="0" presId="urn:microsoft.com/office/officeart/2005/8/layout/vList2"/>
    <dgm:cxn modelId="{8E34613B-68C7-4DDE-8644-0719C581CBA4}" type="presParOf" srcId="{83445345-DBF0-48F1-9F4C-D8F16400C448}" destId="{D9ED0FDB-5131-42D0-BA7E-190857364C8B}" srcOrd="4" destOrd="0" presId="urn:microsoft.com/office/officeart/2005/8/layout/vList2"/>
    <dgm:cxn modelId="{B596E860-0AE7-4DDE-B8C3-0BF9E9C703AF}" type="presParOf" srcId="{83445345-DBF0-48F1-9F4C-D8F16400C448}" destId="{B0DDDF22-D0DF-4773-9473-D1E4E9F6C2DC}" srcOrd="5" destOrd="0" presId="urn:microsoft.com/office/officeart/2005/8/layout/vList2"/>
    <dgm:cxn modelId="{944FAC89-A3A3-427D-8431-2B1C98941D31}" type="presParOf" srcId="{83445345-DBF0-48F1-9F4C-D8F16400C448}" destId="{F35373DD-C030-48EC-8F1D-73D55FD9DCF2}" srcOrd="6" destOrd="0" presId="urn:microsoft.com/office/officeart/2005/8/layout/vList2"/>
    <dgm:cxn modelId="{790054E7-7E61-4591-8E54-42580C5C2936}" type="presParOf" srcId="{83445345-DBF0-48F1-9F4C-D8F16400C448}" destId="{E440026D-A31C-4F01-B1B9-6CFC8B861501}" srcOrd="7" destOrd="0" presId="urn:microsoft.com/office/officeart/2005/8/layout/vList2"/>
    <dgm:cxn modelId="{47424444-320F-4F65-B9D7-BCFF3752D750}" type="presParOf" srcId="{83445345-DBF0-48F1-9F4C-D8F16400C448}" destId="{AA490E4C-4865-494A-8069-9C9946508256}" srcOrd="8" destOrd="0" presId="urn:microsoft.com/office/officeart/2005/8/layout/vList2"/>
    <dgm:cxn modelId="{41524278-E8F2-440D-9FE4-70AEA30C501E}" type="presParOf" srcId="{83445345-DBF0-48F1-9F4C-D8F16400C448}" destId="{D1919196-FFC6-4CE5-A7AF-91BED93F8427}" srcOrd="9" destOrd="0" presId="urn:microsoft.com/office/officeart/2005/8/layout/vList2"/>
    <dgm:cxn modelId="{9AF1366A-0A76-471D-895C-A346124EFB9F}" type="presParOf" srcId="{83445345-DBF0-48F1-9F4C-D8F16400C448}" destId="{4CB7B82D-3ED1-4AB0-862B-4AE4412F0E82}" srcOrd="10" destOrd="0" presId="urn:microsoft.com/office/officeart/2005/8/layout/vList2"/>
    <dgm:cxn modelId="{9E216AB0-D520-4FEA-A1E4-191CDF201730}" type="presParOf" srcId="{83445345-DBF0-48F1-9F4C-D8F16400C448}" destId="{F023E16F-369B-4DBD-A612-53F963E6008F}" srcOrd="11" destOrd="0" presId="urn:microsoft.com/office/officeart/2005/8/layout/vList2"/>
    <dgm:cxn modelId="{8D83F99F-B3C5-4445-BBF3-A9C448A68290}" type="presParOf" srcId="{83445345-DBF0-48F1-9F4C-D8F16400C448}" destId="{8FF780C6-9482-41CF-8908-C0DCAD33D97B}" srcOrd="12" destOrd="0" presId="urn:microsoft.com/office/officeart/2005/8/layout/vList2"/>
    <dgm:cxn modelId="{B4C5B42D-D743-4592-B8C6-4E0F7326E73D}" type="presParOf" srcId="{83445345-DBF0-48F1-9F4C-D8F16400C448}" destId="{9D11DE39-D5D2-4297-A22F-563D6A181853}" srcOrd="13" destOrd="0" presId="urn:microsoft.com/office/officeart/2005/8/layout/vList2"/>
    <dgm:cxn modelId="{22343B52-3465-4C10-84E0-406758F1AA3E}" type="presParOf" srcId="{83445345-DBF0-48F1-9F4C-D8F16400C448}" destId="{BBBE4ABD-4D7F-4BBD-9030-9FFFAF7D4E78}" srcOrd="14" destOrd="0" presId="urn:microsoft.com/office/officeart/2005/8/layout/vList2"/>
    <dgm:cxn modelId="{6D72EB22-63BF-4600-B089-394F72F1BD3F}" type="presParOf" srcId="{83445345-DBF0-48F1-9F4C-D8F16400C448}" destId="{08334EDF-5776-48DC-AB90-29BCB852E262}" srcOrd="15" destOrd="0" presId="urn:microsoft.com/office/officeart/2005/8/layout/vList2"/>
    <dgm:cxn modelId="{49BAF981-4F11-4A90-8066-96707D59B742}" type="presParOf" srcId="{83445345-DBF0-48F1-9F4C-D8F16400C448}" destId="{0EBF9563-0F72-4240-854D-6F9105E4F143}" srcOrd="16" destOrd="0" presId="urn:microsoft.com/office/officeart/2005/8/layout/vList2"/>
    <dgm:cxn modelId="{961C2D8B-B1A9-4E77-9361-C8C5FE7ECEDE}" type="presParOf" srcId="{83445345-DBF0-48F1-9F4C-D8F16400C448}" destId="{E78921AF-3990-4319-A4D2-89CC80A50481}" srcOrd="17" destOrd="0" presId="urn:microsoft.com/office/officeart/2005/8/layout/vList2"/>
    <dgm:cxn modelId="{EEC5C002-6F36-4EBF-A81E-99C14E15AF3A}" type="presParOf" srcId="{83445345-DBF0-48F1-9F4C-D8F16400C448}" destId="{6B1B29AE-A7CF-42FB-AA80-40B6FD78AA2B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2A5A5E-1B78-4A84-80D0-E9A122B65A42}">
      <dsp:nvSpPr>
        <dsp:cNvPr id="0" name=""/>
        <dsp:cNvSpPr/>
      </dsp:nvSpPr>
      <dsp:spPr>
        <a:xfrm>
          <a:off x="0" y="72718"/>
          <a:ext cx="6172412" cy="4715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>
              <a:latin typeface="Meiryo"/>
            </a:rPr>
            <a:t>Analyse des besoins</a:t>
          </a:r>
        </a:p>
      </dsp:txBody>
      <dsp:txXfrm>
        <a:off x="23017" y="95735"/>
        <a:ext cx="6126378" cy="425476"/>
      </dsp:txXfrm>
    </dsp:sp>
    <dsp:sp modelId="{1342BE3E-D159-46B0-A553-6F5FD279F8D9}">
      <dsp:nvSpPr>
        <dsp:cNvPr id="0" name=""/>
        <dsp:cNvSpPr/>
      </dsp:nvSpPr>
      <dsp:spPr>
        <a:xfrm>
          <a:off x="0" y="581668"/>
          <a:ext cx="6172412" cy="4715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Vérification des prérequis</a:t>
          </a:r>
          <a:endParaRPr lang="en-US" sz="1300" kern="1200" dirty="0"/>
        </a:p>
      </dsp:txBody>
      <dsp:txXfrm>
        <a:off x="23017" y="604685"/>
        <a:ext cx="6126378" cy="425476"/>
      </dsp:txXfrm>
    </dsp:sp>
    <dsp:sp modelId="{D9ED0FDB-5131-42D0-BA7E-190857364C8B}">
      <dsp:nvSpPr>
        <dsp:cNvPr id="0" name=""/>
        <dsp:cNvSpPr/>
      </dsp:nvSpPr>
      <dsp:spPr>
        <a:xfrm>
          <a:off x="0" y="1090618"/>
          <a:ext cx="6172412" cy="4715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Configuration des interfaces</a:t>
          </a:r>
          <a:endParaRPr lang="en-US" sz="1300" kern="1200" dirty="0"/>
        </a:p>
      </dsp:txBody>
      <dsp:txXfrm>
        <a:off x="23017" y="1113635"/>
        <a:ext cx="6126378" cy="425476"/>
      </dsp:txXfrm>
    </dsp:sp>
    <dsp:sp modelId="{F35373DD-C030-48EC-8F1D-73D55FD9DCF2}">
      <dsp:nvSpPr>
        <dsp:cNvPr id="0" name=""/>
        <dsp:cNvSpPr/>
      </dsp:nvSpPr>
      <dsp:spPr>
        <a:xfrm>
          <a:off x="0" y="1599568"/>
          <a:ext cx="6172412" cy="4715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Création du cluster NSRP</a:t>
          </a:r>
          <a:endParaRPr lang="en-US" sz="1300" kern="1200" dirty="0"/>
        </a:p>
      </dsp:txBody>
      <dsp:txXfrm>
        <a:off x="23017" y="1622585"/>
        <a:ext cx="6126378" cy="425476"/>
      </dsp:txXfrm>
    </dsp:sp>
    <dsp:sp modelId="{AA490E4C-4865-494A-8069-9C9946508256}">
      <dsp:nvSpPr>
        <dsp:cNvPr id="0" name=""/>
        <dsp:cNvSpPr/>
      </dsp:nvSpPr>
      <dsp:spPr>
        <a:xfrm>
          <a:off x="0" y="2108518"/>
          <a:ext cx="6172412" cy="4715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>
              <a:latin typeface="Meiryo"/>
            </a:rPr>
            <a:t>Monitoring</a:t>
          </a:r>
          <a:r>
            <a:rPr lang="fr-FR" sz="1300" kern="1200" dirty="0"/>
            <a:t> des interfaces</a:t>
          </a:r>
          <a:endParaRPr lang="en-US" sz="1300" kern="1200" dirty="0"/>
        </a:p>
      </dsp:txBody>
      <dsp:txXfrm>
        <a:off x="23017" y="2131535"/>
        <a:ext cx="6126378" cy="425476"/>
      </dsp:txXfrm>
    </dsp:sp>
    <dsp:sp modelId="{4CB7B82D-3ED1-4AB0-862B-4AE4412F0E82}">
      <dsp:nvSpPr>
        <dsp:cNvPr id="0" name=""/>
        <dsp:cNvSpPr/>
      </dsp:nvSpPr>
      <dsp:spPr>
        <a:xfrm>
          <a:off x="0" y="2617468"/>
          <a:ext cx="6172412" cy="4715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>
              <a:latin typeface="Meiryo"/>
            </a:rPr>
            <a:t>Désactivation de la synchronisation NTP</a:t>
          </a:r>
        </a:p>
      </dsp:txBody>
      <dsp:txXfrm>
        <a:off x="23017" y="2640485"/>
        <a:ext cx="6126378" cy="425476"/>
      </dsp:txXfrm>
    </dsp:sp>
    <dsp:sp modelId="{8FF780C6-9482-41CF-8908-C0DCAD33D97B}">
      <dsp:nvSpPr>
        <dsp:cNvPr id="0" name=""/>
        <dsp:cNvSpPr/>
      </dsp:nvSpPr>
      <dsp:spPr>
        <a:xfrm>
          <a:off x="0" y="3126418"/>
          <a:ext cx="6172412" cy="4715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>
              <a:latin typeface="Meiryo"/>
            </a:rPr>
            <a:t>Synchronisation de la configuration</a:t>
          </a:r>
        </a:p>
      </dsp:txBody>
      <dsp:txXfrm>
        <a:off x="23017" y="3149435"/>
        <a:ext cx="6126378" cy="425476"/>
      </dsp:txXfrm>
    </dsp:sp>
    <dsp:sp modelId="{BBBE4ABD-4D7F-4BBD-9030-9FFFAF7D4E78}">
      <dsp:nvSpPr>
        <dsp:cNvPr id="0" name=""/>
        <dsp:cNvSpPr/>
      </dsp:nvSpPr>
      <dsp:spPr>
        <a:xfrm>
          <a:off x="0" y="3635368"/>
          <a:ext cx="6172412" cy="4715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>
              <a:latin typeface="Meiryo"/>
            </a:rPr>
            <a:t>Création RTO mirror group</a:t>
          </a:r>
        </a:p>
      </dsp:txBody>
      <dsp:txXfrm>
        <a:off x="23017" y="3658385"/>
        <a:ext cx="6126378" cy="425476"/>
      </dsp:txXfrm>
    </dsp:sp>
    <dsp:sp modelId="{0EBF9563-0F72-4240-854D-6F9105E4F143}">
      <dsp:nvSpPr>
        <dsp:cNvPr id="0" name=""/>
        <dsp:cNvSpPr/>
      </dsp:nvSpPr>
      <dsp:spPr>
        <a:xfrm>
          <a:off x="0" y="4144318"/>
          <a:ext cx="6172412" cy="4715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>
              <a:latin typeface="Meiryo"/>
            </a:rPr>
            <a:t>Définition de la priorité et du preempt</a:t>
          </a:r>
        </a:p>
      </dsp:txBody>
      <dsp:txXfrm>
        <a:off x="23017" y="4167335"/>
        <a:ext cx="6126378" cy="425476"/>
      </dsp:txXfrm>
    </dsp:sp>
    <dsp:sp modelId="{6B1B29AE-A7CF-42FB-AA80-40B6FD78AA2B}">
      <dsp:nvSpPr>
        <dsp:cNvPr id="0" name=""/>
        <dsp:cNvSpPr/>
      </dsp:nvSpPr>
      <dsp:spPr>
        <a:xfrm>
          <a:off x="0" y="4653268"/>
          <a:ext cx="6172412" cy="4715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>
              <a:latin typeface="Meiryo"/>
            </a:rPr>
            <a:t>Fonction Manage IP</a:t>
          </a:r>
        </a:p>
      </dsp:txBody>
      <dsp:txXfrm>
        <a:off x="23017" y="4676285"/>
        <a:ext cx="6126378" cy="425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1/9/2023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053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850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350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745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1/9/2023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09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098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1/9/2023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8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1/9/2023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215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1/9/2023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5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3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7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9">
            <a:extLst>
              <a:ext uri="{FF2B5EF4-FFF2-40B4-BE49-F238E27FC236}">
                <a16:creationId xmlns:a16="http://schemas.microsoft.com/office/drawing/2014/main" id="{4413CD7F-736E-4AF7-AB2B-473CAA9E1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55EDA2F5-6B28-478B-9AC4-43FE41E2B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916907"/>
            <a:ext cx="12192000" cy="23740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A798516-6BE0-D5BE-61D0-C56C92867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5102" y="4153113"/>
            <a:ext cx="9180747" cy="1248431"/>
          </a:xfrm>
        </p:spPr>
        <p:txBody>
          <a:bodyPr anchor="b">
            <a:normAutofit/>
          </a:bodyPr>
          <a:lstStyle/>
          <a:p>
            <a:r>
              <a:rPr lang="fr-FR" sz="5400" dirty="0">
                <a:solidFill>
                  <a:schemeClr val="bg1"/>
                </a:solidFill>
              </a:rPr>
              <a:t>Capsule</a:t>
            </a:r>
            <a:endParaRPr lang="fr-FR" sz="5400" dirty="0" err="1">
              <a:solidFill>
                <a:schemeClr val="bg1"/>
              </a:solidFill>
              <a:ea typeface="Meiryo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B48E5B6-318F-F40F-E489-E7AAE6BF7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5104" y="5419983"/>
            <a:ext cx="9180747" cy="661984"/>
          </a:xfrm>
        </p:spPr>
        <p:txBody>
          <a:bodyPr anchor="t">
            <a:normAutofit/>
          </a:bodyPr>
          <a:lstStyle/>
          <a:p>
            <a:r>
              <a:rPr lang="fr-FR" sz="2000" dirty="0">
                <a:solidFill>
                  <a:schemeClr val="bg1"/>
                </a:solidFill>
                <a:ea typeface="Meiryo"/>
              </a:rPr>
              <a:t>Haute disponibilité de pares-feux Juniper (</a:t>
            </a:r>
            <a:r>
              <a:rPr lang="fr-FR" sz="2000" dirty="0" err="1">
                <a:solidFill>
                  <a:schemeClr val="bg1"/>
                </a:solidFill>
                <a:ea typeface="Meiryo"/>
              </a:rPr>
              <a:t>Junos</a:t>
            </a:r>
            <a:r>
              <a:rPr lang="fr-FR" sz="2000" dirty="0">
                <a:solidFill>
                  <a:schemeClr val="bg1"/>
                </a:solidFill>
                <a:ea typeface="Meiryo"/>
              </a:rPr>
              <a:t>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1" name="Rectangle 23">
            <a:extLst>
              <a:ext uri="{FF2B5EF4-FFF2-40B4-BE49-F238E27FC236}">
                <a16:creationId xmlns:a16="http://schemas.microsoft.com/office/drawing/2014/main" id="{701D712E-ABB9-4258-877D-9349C8577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979202"/>
            <a:ext cx="1006766" cy="22494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25">
            <a:extLst>
              <a:ext uri="{FF2B5EF4-FFF2-40B4-BE49-F238E27FC236}">
                <a16:creationId xmlns:a16="http://schemas.microsoft.com/office/drawing/2014/main" id="{E7528E56-1447-4C98-882B-CE26279501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8D094D-2949-704C-512D-E8649ED0AEEF}"/>
              </a:ext>
            </a:extLst>
          </p:cNvPr>
          <p:cNvSpPr/>
          <p:nvPr/>
        </p:nvSpPr>
        <p:spPr>
          <a:xfrm>
            <a:off x="1069474" y="0"/>
            <a:ext cx="11122526" cy="39169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3" descr="Peinture en mouvement depuis le bas de la vue">
            <a:extLst>
              <a:ext uri="{FF2B5EF4-FFF2-40B4-BE49-F238E27FC236}">
                <a16:creationId xmlns:a16="http://schemas.microsoft.com/office/drawing/2014/main" id="{6A723F50-C440-9E19-D101-27935C322C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728" r="-2" b="-2"/>
          <a:stretch/>
        </p:blipFill>
        <p:spPr>
          <a:xfrm>
            <a:off x="1314261" y="925790"/>
            <a:ext cx="5314870" cy="299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16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3BA73CC-0C9D-096C-AB57-BA7BC4B29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  <a:ea typeface="+mj-lt"/>
                <a:cs typeface="+mj-lt"/>
              </a:rPr>
              <a:t>Création RTO </a:t>
            </a:r>
            <a:r>
              <a:rPr lang="fr-FR" dirty="0" err="1">
                <a:solidFill>
                  <a:schemeClr val="bg1"/>
                </a:solidFill>
                <a:ea typeface="+mj-lt"/>
                <a:cs typeface="+mj-lt"/>
              </a:rPr>
              <a:t>mirror</a:t>
            </a:r>
            <a:r>
              <a:rPr lang="fr-FR" dirty="0">
                <a:solidFill>
                  <a:schemeClr val="bg1"/>
                </a:solidFill>
                <a:ea typeface="+mj-lt"/>
                <a:cs typeface="+mj-lt"/>
              </a:rPr>
              <a:t> group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B5EAEB-17E1-3C3E-44ED-EFA713EC7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r-FR" dirty="0">
                <a:ea typeface="+mn-lt"/>
                <a:cs typeface="+mn-lt"/>
              </a:rPr>
              <a:t>Cette étape permet de créer un </a:t>
            </a:r>
            <a:r>
              <a:rPr lang="fr-FR" dirty="0" err="1">
                <a:ea typeface="+mn-lt"/>
                <a:cs typeface="+mn-lt"/>
              </a:rPr>
              <a:t>mirror</a:t>
            </a:r>
            <a:r>
              <a:rPr lang="fr-FR" dirty="0">
                <a:ea typeface="+mn-lt"/>
                <a:cs typeface="+mn-lt"/>
              </a:rPr>
              <a:t> group qui sert à faire communiquer les pares-feux entre eux. Dès que le Master ne répond pas, le trafic est redirigé vers le pare-feu suivant.</a:t>
            </a:r>
            <a:endParaRPr lang="fr-FR" dirty="0"/>
          </a:p>
        </p:txBody>
      </p:sp>
      <p:pic>
        <p:nvPicPr>
          <p:cNvPr id="5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C081961C-89DA-FF91-8D58-6B519FEF4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542" y="4455358"/>
            <a:ext cx="10617200" cy="163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426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3BA73CC-0C9D-096C-AB57-BA7BC4B29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bg1"/>
                </a:solidFill>
                <a:ea typeface="+mj-lt"/>
                <a:cs typeface="+mj-lt"/>
              </a:rPr>
              <a:t>Définition de la priorité et du </a:t>
            </a:r>
            <a:r>
              <a:rPr lang="fr-FR" dirty="0" err="1">
                <a:solidFill>
                  <a:schemeClr val="bg1"/>
                </a:solidFill>
                <a:ea typeface="+mj-lt"/>
                <a:cs typeface="+mj-lt"/>
              </a:rPr>
              <a:t>preempt</a:t>
            </a:r>
            <a:endParaRPr lang="fr-FR" dirty="0" err="1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B5EAEB-17E1-3C3E-44ED-EFA713EC7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r-FR" dirty="0">
                <a:ea typeface="+mn-lt"/>
                <a:cs typeface="+mn-lt"/>
              </a:rPr>
              <a:t>Par défaut, la priorité est à 100, fixer la priorité permet de définir quel pare-feu sera le Master.</a:t>
            </a:r>
          </a:p>
          <a:p>
            <a:r>
              <a:rPr lang="fr-FR" dirty="0">
                <a:ea typeface="Meiryo"/>
              </a:rPr>
              <a:t>Activer le </a:t>
            </a:r>
            <a:r>
              <a:rPr lang="fr-FR" dirty="0" err="1">
                <a:ea typeface="Meiryo"/>
              </a:rPr>
              <a:t>preempt</a:t>
            </a:r>
            <a:r>
              <a:rPr lang="fr-FR" dirty="0">
                <a:ea typeface="Meiryo"/>
              </a:rPr>
              <a:t> sur le pare-feu avec la priorité la plus basse permet à celui-ci de redevenir Master une fois qu'il est rétabli.</a:t>
            </a:r>
          </a:p>
        </p:txBody>
      </p:sp>
    </p:spTree>
    <p:extLst>
      <p:ext uri="{BB962C8B-B14F-4D97-AF65-F5344CB8AC3E}">
        <p14:creationId xmlns:p14="http://schemas.microsoft.com/office/powerpoint/2010/main" val="2666156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3BA73CC-0C9D-096C-AB57-BA7BC4B29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  <a:ea typeface="+mj-lt"/>
                <a:cs typeface="+mj-lt"/>
              </a:rPr>
              <a:t>Fonction Manage IP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B5EAEB-17E1-3C3E-44ED-EFA713EC7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 fontScale="92500"/>
          </a:bodyPr>
          <a:lstStyle/>
          <a:p>
            <a:r>
              <a:rPr lang="fr-FR" dirty="0">
                <a:ea typeface="Meiryo"/>
              </a:rPr>
              <a:t>Les adresses IP qui ont été définies sur les interfaces sont les mêmes sur tous les pares-feux du cluster et correspondent aux Virtual </a:t>
            </a:r>
            <a:r>
              <a:rPr lang="fr-FR" dirty="0" err="1">
                <a:ea typeface="Meiryo"/>
              </a:rPr>
              <a:t>IP's</a:t>
            </a:r>
            <a:r>
              <a:rPr lang="fr-FR" dirty="0">
                <a:ea typeface="Meiryo"/>
              </a:rPr>
              <a:t> du cluster. Il est possible d'assigner une adresse IP par interface pour pouvoir différencier les pares-feux comme par exemple pour se connecter sur l'interface graphique de l'un deux avec l'option Manage IP</a:t>
            </a:r>
          </a:p>
          <a:p>
            <a:endParaRPr lang="fr-FR" dirty="0">
              <a:ea typeface="Meiryo"/>
            </a:endParaRPr>
          </a:p>
          <a:p>
            <a:r>
              <a:rPr lang="fr-FR" b="0" dirty="0">
                <a:ea typeface="Meiryo"/>
              </a:rPr>
              <a:t>Note : ne pas oublier de cocher la case </a:t>
            </a:r>
            <a:r>
              <a:rPr lang="fr-FR" b="0" dirty="0" err="1">
                <a:ea typeface="Meiryo"/>
              </a:rPr>
              <a:t>Manageable</a:t>
            </a:r>
            <a:r>
              <a:rPr lang="fr-FR" b="0" dirty="0">
                <a:ea typeface="Meiryo"/>
              </a:rPr>
              <a:t> lorsque cela est nécessaire.</a:t>
            </a:r>
          </a:p>
        </p:txBody>
      </p:sp>
    </p:spTree>
    <p:extLst>
      <p:ext uri="{BB962C8B-B14F-4D97-AF65-F5344CB8AC3E}">
        <p14:creationId xmlns:p14="http://schemas.microsoft.com/office/powerpoint/2010/main" val="1953484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4160245A-87D3-5E76-8AE8-62C150080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838" y="-49582"/>
            <a:ext cx="12201675" cy="6908782"/>
          </a:xfrm>
          <a:prstGeom prst="rect">
            <a:avLst/>
          </a:prstGeom>
        </p:spPr>
      </p:pic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E78C1FC8-ADCF-6178-12D4-2995AF6A6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4132" y="4492352"/>
            <a:ext cx="9935571" cy="2216635"/>
          </a:xfrm>
        </p:spPr>
        <p:txBody>
          <a:bodyPr anchor="t">
            <a:normAutofit fontScale="92500" lnSpcReduction="10000"/>
          </a:bodyPr>
          <a:lstStyle/>
          <a:p>
            <a:r>
              <a:rPr lang="fr-FR" dirty="0">
                <a:ea typeface="Meiryo"/>
              </a:rPr>
              <a:t>Pour plus d'infos concernant la mise en place d'un cluster NSRP et les commandes, veuillez vous référer au document "FW HA – Basic Config" qui se trouve sur le Teams de la </a:t>
            </a:r>
            <a:r>
              <a:rPr lang="fr-FR" dirty="0" err="1">
                <a:ea typeface="Meiryo"/>
              </a:rPr>
              <a:t>Playzone</a:t>
            </a:r>
            <a:r>
              <a:rPr lang="fr-FR" dirty="0">
                <a:ea typeface="Meiryo"/>
              </a:rPr>
              <a:t> dans "</a:t>
            </a:r>
            <a:r>
              <a:rPr lang="fr-FR" dirty="0" err="1">
                <a:ea typeface="Meiryo"/>
              </a:rPr>
              <a:t>AdminSystème</a:t>
            </a:r>
            <a:r>
              <a:rPr lang="fr-FR" dirty="0">
                <a:ea typeface="Meiryo"/>
              </a:rPr>
              <a:t> &gt; Documentation &gt; 3_Infrastructure_Production &gt; </a:t>
            </a:r>
            <a:r>
              <a:rPr lang="fr-FR" dirty="0" err="1">
                <a:ea typeface="Meiryo"/>
              </a:rPr>
              <a:t>Doc_Finale</a:t>
            </a:r>
            <a:r>
              <a:rPr lang="fr-FR" dirty="0">
                <a:ea typeface="Meiryo"/>
              </a:rPr>
              <a:t> &gt; Firewalls"</a:t>
            </a:r>
            <a:br>
              <a:rPr lang="fr-FR" dirty="0">
                <a:ea typeface="Meiryo"/>
              </a:rPr>
            </a:br>
            <a:endParaRPr lang="fr-FR" dirty="0">
              <a:ea typeface="Meiryo"/>
            </a:endParaRPr>
          </a:p>
        </p:txBody>
      </p:sp>
      <p:pic>
        <p:nvPicPr>
          <p:cNvPr id="7" name="Image 8">
            <a:extLst>
              <a:ext uri="{FF2B5EF4-FFF2-40B4-BE49-F238E27FC236}">
                <a16:creationId xmlns:a16="http://schemas.microsoft.com/office/drawing/2014/main" id="{020543FD-688A-6258-F20E-86AA87E03D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1163" y="554932"/>
            <a:ext cx="7617580" cy="3800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66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534149-7A7C-FC4B-6138-1C78AF6D0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Meiryo"/>
              </a:rPr>
              <a:t>Sommaire</a:t>
            </a:r>
            <a:endParaRPr lang="fr-FR" dirty="0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80BDD8D5-1EEB-CD00-4042-76A55BB206B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76671" y="705113"/>
          <a:ext cx="6172412" cy="5197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629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3BA73CC-0C9D-096C-AB57-BA7BC4B29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  <a:ea typeface="Meiryo"/>
              </a:rPr>
              <a:t>Analyse des besoins</a:t>
            </a:r>
            <a:endParaRPr lang="fr-FR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B5EAEB-17E1-3C3E-44ED-EFA713EC7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pPr marL="285750" indent="-285750">
              <a:buFont typeface="Calibri" panose="020B0503020204020204" pitchFamily="34" charset="0"/>
              <a:buChar char="-"/>
            </a:pPr>
            <a:r>
              <a:rPr lang="fr-FR" dirty="0">
                <a:ea typeface="Meiryo"/>
              </a:rPr>
              <a:t>Quel type de cluster va être mis en place?</a:t>
            </a:r>
          </a:p>
          <a:p>
            <a:pPr marL="285750" indent="-285750">
              <a:buFont typeface="Calibri" panose="020B0503020204020204" pitchFamily="34" charset="0"/>
              <a:buChar char="-"/>
            </a:pPr>
            <a:r>
              <a:rPr lang="fr-FR" dirty="0">
                <a:ea typeface="Meiryo"/>
              </a:rPr>
              <a:t>Quelles interfaces vont être utilisées et à quoi servent-elles?</a:t>
            </a:r>
          </a:p>
          <a:p>
            <a:pPr marL="285750" indent="-285750">
              <a:buFont typeface="Calibri" panose="020B0503020204020204" pitchFamily="34" charset="0"/>
              <a:buChar char="-"/>
            </a:pPr>
            <a:r>
              <a:rPr lang="fr-FR" dirty="0">
                <a:ea typeface="Meiryo"/>
              </a:rPr>
              <a:t>Comment doit réagir le cluster après le rétablissement d'une interface / d'un pare-feu?</a:t>
            </a:r>
          </a:p>
          <a:p>
            <a:pPr marL="285750" indent="-285750">
              <a:buFont typeface="Calibri" panose="020B0503020204020204" pitchFamily="34" charset="0"/>
              <a:buChar char="-"/>
            </a:pPr>
            <a:r>
              <a:rPr lang="fr-FR" dirty="0">
                <a:ea typeface="+mn-lt"/>
                <a:cs typeface="+mn-lt"/>
              </a:rPr>
              <a:t>Quand y a-t-il lieu d'utiliser le manage IP?</a:t>
            </a:r>
            <a:endParaRPr lang="fr-FR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750292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3BA73CC-0C9D-096C-AB57-BA7BC4B29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r-FR">
                <a:solidFill>
                  <a:schemeClr val="bg1"/>
                </a:solidFill>
                <a:ea typeface="Meiryo"/>
              </a:rPr>
              <a:t>Vérification des prérequis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B5EAEB-17E1-3C3E-44ED-EFA713EC7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pPr marL="285750" indent="-285750">
              <a:buFont typeface="Calibri" panose="020B0503020204020204" pitchFamily="34" charset="0"/>
              <a:buChar char="-"/>
            </a:pPr>
            <a:r>
              <a:rPr lang="fr-FR" dirty="0">
                <a:ea typeface="Meiryo"/>
              </a:rPr>
              <a:t>Vérifier que les modèles sont compatibles avec le HA</a:t>
            </a:r>
          </a:p>
          <a:p>
            <a:pPr marL="285750" indent="-285750">
              <a:buFont typeface="Calibri" panose="020B0503020204020204" pitchFamily="34" charset="0"/>
              <a:buChar char="-"/>
            </a:pPr>
            <a:r>
              <a:rPr lang="fr-FR" dirty="0">
                <a:ea typeface="Meiryo"/>
              </a:rPr>
              <a:t>Vérifier que les modèles sont identiques</a:t>
            </a:r>
          </a:p>
          <a:p>
            <a:pPr marL="285750" indent="-285750">
              <a:buFont typeface="Calibri" panose="020B0503020204020204" pitchFamily="34" charset="0"/>
              <a:buChar char="-"/>
            </a:pPr>
            <a:r>
              <a:rPr lang="fr-FR" dirty="0">
                <a:ea typeface="Meiryo"/>
              </a:rPr>
              <a:t>Vérifier que les modèles ont la même version de </a:t>
            </a:r>
            <a:r>
              <a:rPr lang="fr-FR" dirty="0" err="1">
                <a:ea typeface="Meiryo"/>
              </a:rPr>
              <a:t>Firmware</a:t>
            </a:r>
            <a:endParaRPr lang="fr-FR" dirty="0">
              <a:ea typeface="Meiryo"/>
            </a:endParaRPr>
          </a:p>
          <a:p>
            <a:endParaRPr lang="fr-FR" dirty="0">
              <a:ea typeface="Meiryo"/>
            </a:endParaRPr>
          </a:p>
          <a:p>
            <a:r>
              <a:rPr lang="fr-FR" b="0" dirty="0">
                <a:ea typeface="Meiryo"/>
              </a:rPr>
              <a:t>Note : configurer le NTP à l'avance permet d'éviter d'éventuels problèmes lors de la synchronisation.</a:t>
            </a:r>
          </a:p>
        </p:txBody>
      </p:sp>
    </p:spTree>
    <p:extLst>
      <p:ext uri="{BB962C8B-B14F-4D97-AF65-F5344CB8AC3E}">
        <p14:creationId xmlns:p14="http://schemas.microsoft.com/office/powerpoint/2010/main" val="3532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3BA73CC-0C9D-096C-AB57-BA7BC4B29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  <a:ea typeface="Meiryo"/>
              </a:rPr>
              <a:t>Configuration des interfaces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B5EAEB-17E1-3C3E-44ED-EFA713EC7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pPr marL="285750" indent="-285750">
              <a:buFont typeface="Calibri" panose="020B0503020204020204" pitchFamily="34" charset="0"/>
              <a:buChar char="-"/>
            </a:pPr>
            <a:r>
              <a:rPr lang="fr-FR" dirty="0">
                <a:ea typeface="Meiryo"/>
              </a:rPr>
              <a:t>Définir les interfaces dans les bonnes zones</a:t>
            </a:r>
          </a:p>
          <a:p>
            <a:pPr marL="285750" indent="-285750">
              <a:buFont typeface="Calibri" panose="020B0503020204020204" pitchFamily="34" charset="0"/>
              <a:buChar char="-"/>
            </a:pPr>
            <a:r>
              <a:rPr lang="fr-FR" dirty="0">
                <a:ea typeface="Meiryo"/>
              </a:rPr>
              <a:t>Définir les adresses IP des interfaces</a:t>
            </a:r>
          </a:p>
          <a:p>
            <a:pPr marL="285750" indent="-285750">
              <a:buFont typeface="Calibri" panose="020B0503020204020204" pitchFamily="34" charset="0"/>
              <a:buChar char="-"/>
            </a:pPr>
            <a:r>
              <a:rPr lang="fr-FR" dirty="0">
                <a:ea typeface="Meiryo"/>
              </a:rPr>
              <a:t>Définir l'interface pour la zone HA</a:t>
            </a:r>
          </a:p>
        </p:txBody>
      </p:sp>
      <p:pic>
        <p:nvPicPr>
          <p:cNvPr id="5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35BE666B-F7C9-463A-047A-8F14D230E3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829" y="4326578"/>
            <a:ext cx="7774819" cy="235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848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3BA73CC-0C9D-096C-AB57-BA7BC4B29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  <a:ea typeface="Meiryo"/>
              </a:rPr>
              <a:t>Création du cluster NSRP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B5EAEB-17E1-3C3E-44ED-EFA713EC7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pPr marL="285750" indent="-285750">
              <a:buFont typeface="Calibri" panose="020B0503020204020204" pitchFamily="34" charset="0"/>
              <a:buChar char="-"/>
            </a:pPr>
            <a:r>
              <a:rPr lang="fr-FR" dirty="0">
                <a:ea typeface="Meiryo"/>
              </a:rPr>
              <a:t>Définir un id et un nom pour le cluster NSRP, ils doivent être identiques sur chaques nœuds</a:t>
            </a:r>
          </a:p>
        </p:txBody>
      </p:sp>
      <p:pic>
        <p:nvPicPr>
          <p:cNvPr id="4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08C318D8-6287-C4CD-EC3A-C0BE188515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114" y="3950926"/>
            <a:ext cx="9964057" cy="172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216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3BA73CC-0C9D-096C-AB57-BA7BC4B29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  <a:ea typeface="Meiryo"/>
              </a:rPr>
              <a:t>Monitoring des interfaces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B5EAEB-17E1-3C3E-44ED-EFA713EC7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r-FR" dirty="0">
                <a:ea typeface="+mn-lt"/>
                <a:cs typeface="+mn-lt"/>
              </a:rPr>
              <a:t>Monitorer les interfaces permet le basculement automatique entre les pares-feux dans l'éventualité où une interface devient inactive mais que le pare-feu est toujours opérationnel. Par défaut, le trafic n'est redirigé que lorsque le Master (M) est éteint.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1714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3BA73CC-0C9D-096C-AB57-BA7BC4B29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bg1"/>
                </a:solidFill>
                <a:ea typeface="Meiryo"/>
              </a:rPr>
              <a:t>Désactivation de la synchronisation NTP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B5EAEB-17E1-3C3E-44ED-EFA713EC7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 fontScale="92500"/>
          </a:bodyPr>
          <a:lstStyle/>
          <a:p>
            <a:r>
              <a:rPr lang="fr-FR" dirty="0">
                <a:ea typeface="+mn-lt"/>
                <a:cs typeface="+mn-lt"/>
              </a:rPr>
              <a:t>Cette étape désactive la synchronisation NTP mais elle est facultative si le NTP est configuré au préalable comme mentionné plus précédemment.</a:t>
            </a:r>
            <a:endParaRPr lang="fr-FR" dirty="0"/>
          </a:p>
          <a:p>
            <a:endParaRPr lang="fr-FR" dirty="0">
              <a:ea typeface="+mn-lt"/>
              <a:cs typeface="+mn-lt"/>
            </a:endParaRPr>
          </a:p>
          <a:p>
            <a:r>
              <a:rPr lang="fr-FR" b="0" dirty="0">
                <a:ea typeface="+mn-lt"/>
                <a:cs typeface="+mn-lt"/>
              </a:rPr>
              <a:t>NB : Nous avions essayé de désactiver la synchronisation NTP avec John lors de la </a:t>
            </a:r>
            <a:r>
              <a:rPr lang="fr-FR" b="0" dirty="0" err="1">
                <a:ea typeface="+mn-lt"/>
                <a:cs typeface="+mn-lt"/>
              </a:rPr>
              <a:t>Playzone</a:t>
            </a:r>
            <a:r>
              <a:rPr lang="fr-FR" b="0" dirty="0">
                <a:ea typeface="+mn-lt"/>
                <a:cs typeface="+mn-lt"/>
              </a:rPr>
              <a:t> comme indiqué dans la documentation que nous avions trouvé sur internet mais nous avons malgré tout rencontré des problèmes de synchronisation et avons donc préféré configurer le NTP manuellement.</a:t>
            </a:r>
            <a:endParaRPr lang="fr-FR" b="0"/>
          </a:p>
        </p:txBody>
      </p:sp>
    </p:spTree>
    <p:extLst>
      <p:ext uri="{BB962C8B-B14F-4D97-AF65-F5344CB8AC3E}">
        <p14:creationId xmlns:p14="http://schemas.microsoft.com/office/powerpoint/2010/main" val="2174276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3BA73CC-0C9D-096C-AB57-BA7BC4B29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  <a:ea typeface="+mj-lt"/>
                <a:cs typeface="+mj-lt"/>
              </a:rPr>
              <a:t>Synchronisation de la configuration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B5EAEB-17E1-3C3E-44ED-EFA713EC7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r-FR" dirty="0">
                <a:ea typeface="+mn-lt"/>
                <a:cs typeface="+mn-lt"/>
              </a:rPr>
              <a:t>C'est à cette étape qu'on branche le câble qui relie les interfaces qui sont dans les zones HA entre les pares-feux.</a:t>
            </a:r>
            <a:endParaRPr lang="fr-FR" dirty="0"/>
          </a:p>
        </p:txBody>
      </p:sp>
      <p:pic>
        <p:nvPicPr>
          <p:cNvPr id="4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ED4A5AEC-4EF1-7754-BC57-B1F6BFCBE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637" y="4140690"/>
            <a:ext cx="10593009" cy="1539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75172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C3E95E780496499D46C86E5F3537DE" ma:contentTypeVersion="9" ma:contentTypeDescription="Crée un document." ma:contentTypeScope="" ma:versionID="96bd3b00e9b4eb47ed4c090adc304a69">
  <xsd:schema xmlns:xsd="http://www.w3.org/2001/XMLSchema" xmlns:xs="http://www.w3.org/2001/XMLSchema" xmlns:p="http://schemas.microsoft.com/office/2006/metadata/properties" xmlns:ns2="667d7d9d-cb14-4a6d-bcf8-0f3a9b6d288b" targetNamespace="http://schemas.microsoft.com/office/2006/metadata/properties" ma:root="true" ma:fieldsID="a976b2a0e9f222a35b49aa9c4dc7fa47" ns2:_="">
    <xsd:import namespace="667d7d9d-cb14-4a6d-bcf8-0f3a9b6d28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7d7d9d-cb14-4a6d-bcf8-0f3a9b6d28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b19f7bdf-93cb-4e74-8c3c-22c407dc81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67d7d9d-cb14-4a6d-bcf8-0f3a9b6d288b">
      <Terms xmlns="http://schemas.microsoft.com/office/infopath/2007/PartnerControls"/>
    </lcf76f155ced4ddcb4097134ff3c332f>
    <MediaLengthInSeconds xmlns="667d7d9d-cb14-4a6d-bcf8-0f3a9b6d288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E902FC-E031-4897-8F76-1A99A80EDB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7d7d9d-cb14-4a6d-bcf8-0f3a9b6d28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BFEAAE-0483-4AB5-A335-0B02ACB42D75}">
  <ds:schemaRefs>
    <ds:schemaRef ds:uri="http://schemas.microsoft.com/office/2006/metadata/properties"/>
    <ds:schemaRef ds:uri="http://schemas.microsoft.com/office/infopath/2007/PartnerControls"/>
    <ds:schemaRef ds:uri="3d8ee012-a480-4e1c-bf0d-d012261c8237"/>
    <ds:schemaRef ds:uri="9f2b1870-ae60-47f3-a5c2-358d68042aae"/>
    <ds:schemaRef ds:uri="667d7d9d-cb14-4a6d-bcf8-0f3a9b6d288b"/>
  </ds:schemaRefs>
</ds:datastoreItem>
</file>

<file path=customXml/itemProps3.xml><?xml version="1.0" encoding="utf-8"?>
<ds:datastoreItem xmlns:ds="http://schemas.openxmlformats.org/officeDocument/2006/customXml" ds:itemID="{E03A96EA-7871-4DBB-BB28-3875CAE537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ShojiVTI</vt:lpstr>
      <vt:lpstr>Capsule</vt:lpstr>
      <vt:lpstr>Sommaire</vt:lpstr>
      <vt:lpstr>Analyse des besoins</vt:lpstr>
      <vt:lpstr>Vérification des prérequis</vt:lpstr>
      <vt:lpstr>Configuration des interfaces</vt:lpstr>
      <vt:lpstr>Création du cluster NSRP</vt:lpstr>
      <vt:lpstr>Monitoring des interfaces</vt:lpstr>
      <vt:lpstr>Désactivation de la synchronisation NTP</vt:lpstr>
      <vt:lpstr>Synchronisation de la configuration</vt:lpstr>
      <vt:lpstr>Création RTO mirror group</vt:lpstr>
      <vt:lpstr>Définition de la priorité et du preempt</vt:lpstr>
      <vt:lpstr>Fonction Manage IP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430</cp:revision>
  <dcterms:created xsi:type="dcterms:W3CDTF">2023-01-08T20:05:45Z</dcterms:created>
  <dcterms:modified xsi:type="dcterms:W3CDTF">2023-01-09T08:40:30Z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0x01010005C3E95E780496499D46C86E5F3537DE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xd_Signature">
    <vt:bool>false</vt:bool>
  </property>
</Properties>
</file>