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61" r:id="rId7"/>
    <p:sldId id="259" r:id="rId8"/>
    <p:sldId id="271" r:id="rId9"/>
    <p:sldId id="258" r:id="rId10"/>
    <p:sldId id="262" r:id="rId11"/>
    <p:sldId id="273" r:id="rId12"/>
    <p:sldId id="270" r:id="rId13"/>
    <p:sldId id="266" r:id="rId14"/>
    <p:sldId id="264" r:id="rId15"/>
    <p:sldId id="272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4CA1F-4BA8-4EDC-B095-E4A2C798A272}" v="8" dt="2022-08-08T12:12:54.874"/>
    <p1510:client id="{0D19AFC1-28C9-4351-8EF7-8CB7C5DFF721}" v="408" dt="2022-08-08T09:38:09.704"/>
    <p1510:client id="{177E901D-C2CF-40C8-AF8C-B1665E73B197}" v="128" dt="2022-08-08T12:29:34.571"/>
    <p1510:client id="{2C4A2FF5-3338-4304-A865-9FBDB96F1529}" v="6" dt="2022-08-08T12:11:51.558"/>
    <p1510:client id="{4B17AA3E-475D-447C-BAA3-419962822671}" v="40" dt="2022-08-08T12:04:46.469"/>
    <p1510:client id="{5E15828E-DB45-4C07-B860-F84AD857FA9F}" v="582" dt="2022-08-08T11:18:13.519"/>
    <p1510:client id="{811FAC19-17BE-4562-B210-F55A81328522}" v="109" dt="2022-08-08T11:35:38.997"/>
    <p1510:client id="{8DB3CDA9-D8E6-4C30-90DD-FC4DA042869B}" v="5" dt="2022-08-08T12:06:09.515"/>
    <p1510:client id="{8E9F5D15-3A4D-4B66-AB2D-B258C69EAA91}" v="259" dt="2022-08-08T08:24:02.843"/>
    <p1510:client id="{956AE148-6FE7-472A-AE48-47708AEE3254}" v="33" dt="2022-08-08T11:49:07.161"/>
    <p1510:client id="{9B0372FE-DDB9-48DB-913D-8C9A9F3A83EF}" v="13" dt="2022-08-08T12:09:13.228"/>
    <p1510:client id="{A5CAC1F6-01A5-4ED6-BEE7-AF73BD312D06}" v="20" dt="2022-08-08T11:38:47.740"/>
    <p1510:client id="{C78DAF59-4187-4F99-97D3-9F7DDC4D507E}" v="21" dt="2022-08-08T10:02:50.369"/>
    <p1510:client id="{DB012663-E1BF-43AE-9429-DD3BC1A44F45}" v="80" dt="2022-08-08T10:02:42.201"/>
    <p1510:client id="{E62C7148-3710-46CE-817D-2492D8D75837}" v="7" dt="2022-08-08T11:43:48.656"/>
    <p1510:client id="{F9892C75-0380-4406-A06C-369FFADAA78C}" v="4" dt="2022-08-08T12:14:30.483"/>
    <p1510:client id="{FC8532D5-F7CE-440E-9974-3152876DCFC5}" v="40" dt="2022-08-08T12:08:20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51C85-2918-4E1C-9422-4773A2236C1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C4348DD-BC61-4E2A-85A9-68AB1A8C6FC3}">
      <dgm:prSet phldr="0"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Windows Server</a:t>
          </a:r>
          <a:endParaRPr lang="fr-FR"/>
        </a:p>
      </dgm:t>
    </dgm:pt>
    <dgm:pt modelId="{6E218A9D-4120-446B-BDE7-8AF7BF2F43AA}" type="parTrans" cxnId="{20BF59D2-5178-40B1-AED6-3145F3525CA0}">
      <dgm:prSet/>
      <dgm:spPr/>
      <dgm:t>
        <a:bodyPr/>
        <a:lstStyle/>
        <a:p>
          <a:endParaRPr lang="en-US"/>
        </a:p>
      </dgm:t>
    </dgm:pt>
    <dgm:pt modelId="{13F9479D-94B3-42EE-9EC0-F0F3FEBF13AB}" type="sibTrans" cxnId="{20BF59D2-5178-40B1-AED6-3145F3525CA0}">
      <dgm:prSet/>
      <dgm:spPr/>
      <dgm:t>
        <a:bodyPr/>
        <a:lstStyle/>
        <a:p>
          <a:endParaRPr lang="en-US"/>
        </a:p>
      </dgm:t>
    </dgm:pt>
    <dgm:pt modelId="{854D5DB0-3FD1-45BA-B54C-47AE3F2C28F1}">
      <dgm:prSet/>
      <dgm:spPr/>
      <dgm:t>
        <a:bodyPr/>
        <a:lstStyle/>
        <a:p>
          <a:pPr rtl="0"/>
          <a:r>
            <a:rPr lang="fr-FR">
              <a:latin typeface="Calibri Light" panose="020F0302020204030204"/>
            </a:rPr>
            <a:t>Exchange Server</a:t>
          </a:r>
          <a:r>
            <a:rPr lang="fr-FR"/>
            <a:t> </a:t>
          </a:r>
          <a:endParaRPr lang="en-US"/>
        </a:p>
      </dgm:t>
    </dgm:pt>
    <dgm:pt modelId="{6EA9664A-4BC3-4E00-BE3D-1FC182096C9E}" type="parTrans" cxnId="{4B640650-5DEF-4C9F-B52E-FC4EDADBAA6B}">
      <dgm:prSet/>
      <dgm:spPr/>
      <dgm:t>
        <a:bodyPr/>
        <a:lstStyle/>
        <a:p>
          <a:endParaRPr lang="en-US"/>
        </a:p>
      </dgm:t>
    </dgm:pt>
    <dgm:pt modelId="{C5EA6890-9564-458A-A679-7690FC21FD64}" type="sibTrans" cxnId="{4B640650-5DEF-4C9F-B52E-FC4EDADBAA6B}">
      <dgm:prSet/>
      <dgm:spPr/>
      <dgm:t>
        <a:bodyPr/>
        <a:lstStyle/>
        <a:p>
          <a:endParaRPr lang="en-US"/>
        </a:p>
      </dgm:t>
    </dgm:pt>
    <dgm:pt modelId="{A81C1147-9AD2-4A40-9121-9E868915C980}">
      <dgm:prSet/>
      <dgm:spPr/>
      <dgm:t>
        <a:bodyPr/>
        <a:lstStyle/>
        <a:p>
          <a:r>
            <a:rPr lang="fr-FR">
              <a:latin typeface="Calibri Light" panose="020F0302020204030204"/>
            </a:rPr>
            <a:t>CAL</a:t>
          </a:r>
          <a:endParaRPr lang="en-US"/>
        </a:p>
      </dgm:t>
    </dgm:pt>
    <dgm:pt modelId="{4B3BFFDC-B3A2-4D00-A4AF-44A2D8FB06D3}" type="parTrans" cxnId="{B954DB66-9B78-412D-ABDF-0E7D590893BC}">
      <dgm:prSet/>
      <dgm:spPr/>
      <dgm:t>
        <a:bodyPr/>
        <a:lstStyle/>
        <a:p>
          <a:endParaRPr lang="en-US"/>
        </a:p>
      </dgm:t>
    </dgm:pt>
    <dgm:pt modelId="{54DE50CE-AA28-4CFD-9AD8-9976082557E7}" type="sibTrans" cxnId="{B954DB66-9B78-412D-ABDF-0E7D590893BC}">
      <dgm:prSet/>
      <dgm:spPr/>
      <dgm:t>
        <a:bodyPr/>
        <a:lstStyle/>
        <a:p>
          <a:endParaRPr lang="en-US"/>
        </a:p>
      </dgm:t>
    </dgm:pt>
    <dgm:pt modelId="{1BC84D7B-A812-4D44-97F6-D70ADC89F1E6}" type="pres">
      <dgm:prSet presAssocID="{17151C85-2918-4E1C-9422-4773A2236C16}" presName="root" presStyleCnt="0">
        <dgm:presLayoutVars>
          <dgm:dir/>
          <dgm:resizeHandles val="exact"/>
        </dgm:presLayoutVars>
      </dgm:prSet>
      <dgm:spPr/>
    </dgm:pt>
    <dgm:pt modelId="{2DBEDCEA-1BF1-46A3-BA55-E34A36C817E9}" type="pres">
      <dgm:prSet presAssocID="{EC4348DD-BC61-4E2A-85A9-68AB1A8C6FC3}" presName="compNode" presStyleCnt="0"/>
      <dgm:spPr/>
    </dgm:pt>
    <dgm:pt modelId="{AF700246-8AF2-407F-BF78-23998027029B}" type="pres">
      <dgm:prSet presAssocID="{EC4348DD-BC61-4E2A-85A9-68AB1A8C6F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inateur portable"/>
        </a:ext>
      </dgm:extLst>
    </dgm:pt>
    <dgm:pt modelId="{108E0289-F7BE-46F2-9FF2-70CC28C6FC7B}" type="pres">
      <dgm:prSet presAssocID="{EC4348DD-BC61-4E2A-85A9-68AB1A8C6FC3}" presName="spaceRect" presStyleCnt="0"/>
      <dgm:spPr/>
    </dgm:pt>
    <dgm:pt modelId="{7F2C4433-B04E-45A7-8483-4C5DD310CE23}" type="pres">
      <dgm:prSet presAssocID="{EC4348DD-BC61-4E2A-85A9-68AB1A8C6FC3}" presName="textRect" presStyleLbl="revTx" presStyleIdx="0" presStyleCnt="3">
        <dgm:presLayoutVars>
          <dgm:chMax val="1"/>
          <dgm:chPref val="1"/>
        </dgm:presLayoutVars>
      </dgm:prSet>
      <dgm:spPr/>
    </dgm:pt>
    <dgm:pt modelId="{BFDC14A7-E3CB-4D22-AB3C-5F5367183469}" type="pres">
      <dgm:prSet presAssocID="{13F9479D-94B3-42EE-9EC0-F0F3FEBF13AB}" presName="sibTrans" presStyleCnt="0"/>
      <dgm:spPr/>
    </dgm:pt>
    <dgm:pt modelId="{431D3145-E7A2-4420-AB53-3DDBA9A19799}" type="pres">
      <dgm:prSet presAssocID="{854D5DB0-3FD1-45BA-B54C-47AE3F2C28F1}" presName="compNode" presStyleCnt="0"/>
      <dgm:spPr/>
    </dgm:pt>
    <dgm:pt modelId="{BBB9FD44-5709-496D-8020-E3B58088007B}" type="pres">
      <dgm:prSet presAssocID="{854D5DB0-3FD1-45BA-B54C-47AE3F2C28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inateur"/>
        </a:ext>
      </dgm:extLst>
    </dgm:pt>
    <dgm:pt modelId="{11FD6BAF-D1B8-4E69-ABDB-51B7F50772B6}" type="pres">
      <dgm:prSet presAssocID="{854D5DB0-3FD1-45BA-B54C-47AE3F2C28F1}" presName="spaceRect" presStyleCnt="0"/>
      <dgm:spPr/>
    </dgm:pt>
    <dgm:pt modelId="{0E8F1F23-E104-4589-B074-BEB7E4C4D4C0}" type="pres">
      <dgm:prSet presAssocID="{854D5DB0-3FD1-45BA-B54C-47AE3F2C28F1}" presName="textRect" presStyleLbl="revTx" presStyleIdx="1" presStyleCnt="3">
        <dgm:presLayoutVars>
          <dgm:chMax val="1"/>
          <dgm:chPref val="1"/>
        </dgm:presLayoutVars>
      </dgm:prSet>
      <dgm:spPr/>
    </dgm:pt>
    <dgm:pt modelId="{A9A928FE-62D4-49E0-B86D-3AD29DAF5983}" type="pres">
      <dgm:prSet presAssocID="{C5EA6890-9564-458A-A679-7690FC21FD64}" presName="sibTrans" presStyleCnt="0"/>
      <dgm:spPr/>
    </dgm:pt>
    <dgm:pt modelId="{4E873512-09C0-4587-B145-F3FFD983B18F}" type="pres">
      <dgm:prSet presAssocID="{A81C1147-9AD2-4A40-9121-9E868915C980}" presName="compNode" presStyleCnt="0"/>
      <dgm:spPr/>
    </dgm:pt>
    <dgm:pt modelId="{66595BCE-9B0C-4A63-A30B-42E716878362}" type="pres">
      <dgm:prSet presAssocID="{A81C1147-9AD2-4A40-9121-9E868915C98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jouter"/>
        </a:ext>
      </dgm:extLst>
    </dgm:pt>
    <dgm:pt modelId="{651570F2-4136-46D7-929C-D563BF33D814}" type="pres">
      <dgm:prSet presAssocID="{A81C1147-9AD2-4A40-9121-9E868915C980}" presName="spaceRect" presStyleCnt="0"/>
      <dgm:spPr/>
    </dgm:pt>
    <dgm:pt modelId="{7B069E9D-B846-4513-8E37-490B8E0FFD57}" type="pres">
      <dgm:prSet presAssocID="{A81C1147-9AD2-4A40-9121-9E868915C98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954DB66-9B78-412D-ABDF-0E7D590893BC}" srcId="{17151C85-2918-4E1C-9422-4773A2236C16}" destId="{A81C1147-9AD2-4A40-9121-9E868915C980}" srcOrd="2" destOrd="0" parTransId="{4B3BFFDC-B3A2-4D00-A4AF-44A2D8FB06D3}" sibTransId="{54DE50CE-AA28-4CFD-9AD8-9976082557E7}"/>
    <dgm:cxn modelId="{4B640650-5DEF-4C9F-B52E-FC4EDADBAA6B}" srcId="{17151C85-2918-4E1C-9422-4773A2236C16}" destId="{854D5DB0-3FD1-45BA-B54C-47AE3F2C28F1}" srcOrd="1" destOrd="0" parTransId="{6EA9664A-4BC3-4E00-BE3D-1FC182096C9E}" sibTransId="{C5EA6890-9564-458A-A679-7690FC21FD64}"/>
    <dgm:cxn modelId="{502A125A-EF22-4443-A722-E9BFB05A916C}" type="presOf" srcId="{A81C1147-9AD2-4A40-9121-9E868915C980}" destId="{7B069E9D-B846-4513-8E37-490B8E0FFD57}" srcOrd="0" destOrd="0" presId="urn:microsoft.com/office/officeart/2018/2/layout/IconLabelList"/>
    <dgm:cxn modelId="{20BF59D2-5178-40B1-AED6-3145F3525CA0}" srcId="{17151C85-2918-4E1C-9422-4773A2236C16}" destId="{EC4348DD-BC61-4E2A-85A9-68AB1A8C6FC3}" srcOrd="0" destOrd="0" parTransId="{6E218A9D-4120-446B-BDE7-8AF7BF2F43AA}" sibTransId="{13F9479D-94B3-42EE-9EC0-F0F3FEBF13AB}"/>
    <dgm:cxn modelId="{B11D20E1-4E50-44CC-AF32-C5DDEBCFE0DC}" type="presOf" srcId="{EC4348DD-BC61-4E2A-85A9-68AB1A8C6FC3}" destId="{7F2C4433-B04E-45A7-8483-4C5DD310CE23}" srcOrd="0" destOrd="0" presId="urn:microsoft.com/office/officeart/2018/2/layout/IconLabelList"/>
    <dgm:cxn modelId="{0E16BAE2-6266-4298-9434-525C271841C4}" type="presOf" srcId="{854D5DB0-3FD1-45BA-B54C-47AE3F2C28F1}" destId="{0E8F1F23-E104-4589-B074-BEB7E4C4D4C0}" srcOrd="0" destOrd="0" presId="urn:microsoft.com/office/officeart/2018/2/layout/IconLabelList"/>
    <dgm:cxn modelId="{2F38EFF0-2CD7-44C4-A044-9FCC32908B86}" type="presOf" srcId="{17151C85-2918-4E1C-9422-4773A2236C16}" destId="{1BC84D7B-A812-4D44-97F6-D70ADC89F1E6}" srcOrd="0" destOrd="0" presId="urn:microsoft.com/office/officeart/2018/2/layout/IconLabelList"/>
    <dgm:cxn modelId="{A3BA21FF-3362-4E4B-B24F-915310D756C6}" type="presParOf" srcId="{1BC84D7B-A812-4D44-97F6-D70ADC89F1E6}" destId="{2DBEDCEA-1BF1-46A3-BA55-E34A36C817E9}" srcOrd="0" destOrd="0" presId="urn:microsoft.com/office/officeart/2018/2/layout/IconLabelList"/>
    <dgm:cxn modelId="{0F9A00A6-E0CF-4F11-966F-FA5E2F0609F7}" type="presParOf" srcId="{2DBEDCEA-1BF1-46A3-BA55-E34A36C817E9}" destId="{AF700246-8AF2-407F-BF78-23998027029B}" srcOrd="0" destOrd="0" presId="urn:microsoft.com/office/officeart/2018/2/layout/IconLabelList"/>
    <dgm:cxn modelId="{B13D5268-C704-4C47-8D2B-BB2B197DAD2D}" type="presParOf" srcId="{2DBEDCEA-1BF1-46A3-BA55-E34A36C817E9}" destId="{108E0289-F7BE-46F2-9FF2-70CC28C6FC7B}" srcOrd="1" destOrd="0" presId="urn:microsoft.com/office/officeart/2018/2/layout/IconLabelList"/>
    <dgm:cxn modelId="{76B290D2-8DF3-49E3-9874-F85EE98B2116}" type="presParOf" srcId="{2DBEDCEA-1BF1-46A3-BA55-E34A36C817E9}" destId="{7F2C4433-B04E-45A7-8483-4C5DD310CE23}" srcOrd="2" destOrd="0" presId="urn:microsoft.com/office/officeart/2018/2/layout/IconLabelList"/>
    <dgm:cxn modelId="{A7AECF78-24F4-4A9C-BD3C-54738C812EAB}" type="presParOf" srcId="{1BC84D7B-A812-4D44-97F6-D70ADC89F1E6}" destId="{BFDC14A7-E3CB-4D22-AB3C-5F5367183469}" srcOrd="1" destOrd="0" presId="urn:microsoft.com/office/officeart/2018/2/layout/IconLabelList"/>
    <dgm:cxn modelId="{A7018BDA-097E-4FC3-95ED-AD3FD30B2AD0}" type="presParOf" srcId="{1BC84D7B-A812-4D44-97F6-D70ADC89F1E6}" destId="{431D3145-E7A2-4420-AB53-3DDBA9A19799}" srcOrd="2" destOrd="0" presId="urn:microsoft.com/office/officeart/2018/2/layout/IconLabelList"/>
    <dgm:cxn modelId="{FADDB3E5-E8DC-4990-9F96-972B52361F6D}" type="presParOf" srcId="{431D3145-E7A2-4420-AB53-3DDBA9A19799}" destId="{BBB9FD44-5709-496D-8020-E3B58088007B}" srcOrd="0" destOrd="0" presId="urn:microsoft.com/office/officeart/2018/2/layout/IconLabelList"/>
    <dgm:cxn modelId="{8810679E-F8F1-41DB-9D94-88B6A45990D1}" type="presParOf" srcId="{431D3145-E7A2-4420-AB53-3DDBA9A19799}" destId="{11FD6BAF-D1B8-4E69-ABDB-51B7F50772B6}" srcOrd="1" destOrd="0" presId="urn:microsoft.com/office/officeart/2018/2/layout/IconLabelList"/>
    <dgm:cxn modelId="{4A254893-7240-46EF-9B29-D0E369CF0795}" type="presParOf" srcId="{431D3145-E7A2-4420-AB53-3DDBA9A19799}" destId="{0E8F1F23-E104-4589-B074-BEB7E4C4D4C0}" srcOrd="2" destOrd="0" presId="urn:microsoft.com/office/officeart/2018/2/layout/IconLabelList"/>
    <dgm:cxn modelId="{34CACAE8-9C7E-4380-BE2A-F7A390472F6B}" type="presParOf" srcId="{1BC84D7B-A812-4D44-97F6-D70ADC89F1E6}" destId="{A9A928FE-62D4-49E0-B86D-3AD29DAF5983}" srcOrd="3" destOrd="0" presId="urn:microsoft.com/office/officeart/2018/2/layout/IconLabelList"/>
    <dgm:cxn modelId="{FC1A4D2E-628A-41CF-88D3-E44524E91BC2}" type="presParOf" srcId="{1BC84D7B-A812-4D44-97F6-D70ADC89F1E6}" destId="{4E873512-09C0-4587-B145-F3FFD983B18F}" srcOrd="4" destOrd="0" presId="urn:microsoft.com/office/officeart/2018/2/layout/IconLabelList"/>
    <dgm:cxn modelId="{6C6685DD-3B27-462F-855E-F00EE00A5C7B}" type="presParOf" srcId="{4E873512-09C0-4587-B145-F3FFD983B18F}" destId="{66595BCE-9B0C-4A63-A30B-42E716878362}" srcOrd="0" destOrd="0" presId="urn:microsoft.com/office/officeart/2018/2/layout/IconLabelList"/>
    <dgm:cxn modelId="{1662F50E-BAF5-44E6-A0E7-2DCEC7134D91}" type="presParOf" srcId="{4E873512-09C0-4587-B145-F3FFD983B18F}" destId="{651570F2-4136-46D7-929C-D563BF33D814}" srcOrd="1" destOrd="0" presId="urn:microsoft.com/office/officeart/2018/2/layout/IconLabelList"/>
    <dgm:cxn modelId="{1F541F6B-020C-4EBC-87E7-44D2C7B94F83}" type="presParOf" srcId="{4E873512-09C0-4587-B145-F3FFD983B18F}" destId="{7B069E9D-B846-4513-8E37-490B8E0FFD5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00246-8AF2-407F-BF78-23998027029B}">
      <dsp:nvSpPr>
        <dsp:cNvPr id="0" name=""/>
        <dsp:cNvSpPr/>
      </dsp:nvSpPr>
      <dsp:spPr>
        <a:xfrm>
          <a:off x="1212569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C4433-B04E-45A7-8483-4C5DD310CE23}">
      <dsp:nvSpPr>
        <dsp:cNvPr id="0" name=""/>
        <dsp:cNvSpPr/>
      </dsp:nvSpPr>
      <dsp:spPr>
        <a:xfrm>
          <a:off x="417971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>
              <a:latin typeface="Calibri Light" panose="020F0302020204030204"/>
            </a:rPr>
            <a:t>Windows Server</a:t>
          </a:r>
          <a:endParaRPr lang="fr-FR" sz="3300" kern="1200"/>
        </a:p>
      </dsp:txBody>
      <dsp:txXfrm>
        <a:off x="417971" y="2442842"/>
        <a:ext cx="2889450" cy="720000"/>
      </dsp:txXfrm>
    </dsp:sp>
    <dsp:sp modelId="{BBB9FD44-5709-496D-8020-E3B58088007B}">
      <dsp:nvSpPr>
        <dsp:cNvPr id="0" name=""/>
        <dsp:cNvSpPr/>
      </dsp:nvSpPr>
      <dsp:spPr>
        <a:xfrm>
          <a:off x="4607673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F1F23-E104-4589-B074-BEB7E4C4D4C0}">
      <dsp:nvSpPr>
        <dsp:cNvPr id="0" name=""/>
        <dsp:cNvSpPr/>
      </dsp:nvSpPr>
      <dsp:spPr>
        <a:xfrm>
          <a:off x="3813074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>
              <a:latin typeface="Calibri Light" panose="020F0302020204030204"/>
            </a:rPr>
            <a:t>Exchange Server</a:t>
          </a:r>
          <a:r>
            <a:rPr lang="fr-FR" sz="3300" kern="1200"/>
            <a:t> </a:t>
          </a:r>
          <a:endParaRPr lang="en-US" sz="3300" kern="1200"/>
        </a:p>
      </dsp:txBody>
      <dsp:txXfrm>
        <a:off x="3813074" y="2442842"/>
        <a:ext cx="2889450" cy="720000"/>
      </dsp:txXfrm>
    </dsp:sp>
    <dsp:sp modelId="{66595BCE-9B0C-4A63-A30B-42E716878362}">
      <dsp:nvSpPr>
        <dsp:cNvPr id="0" name=""/>
        <dsp:cNvSpPr/>
      </dsp:nvSpPr>
      <dsp:spPr>
        <a:xfrm>
          <a:off x="8002777" y="78603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69E9D-B846-4513-8E37-490B8E0FFD57}">
      <dsp:nvSpPr>
        <dsp:cNvPr id="0" name=""/>
        <dsp:cNvSpPr/>
      </dsp:nvSpPr>
      <dsp:spPr>
        <a:xfrm>
          <a:off x="7208178" y="2442842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>
              <a:latin typeface="Calibri Light" panose="020F0302020204030204"/>
            </a:rPr>
            <a:t>CAL</a:t>
          </a:r>
          <a:endParaRPr lang="en-US" sz="3300" kern="1200"/>
        </a:p>
      </dsp:txBody>
      <dsp:txXfrm>
        <a:off x="7208178" y="2442842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6AmTpa8lww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89C82B4-0DF1-3DFB-57F7-6FBD4415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5400">
                <a:ea typeface="Calibri Light"/>
                <a:cs typeface="Calibri Light"/>
              </a:rPr>
              <a:t>Licences</a:t>
            </a:r>
            <a:endParaRPr lang="fr-FR" sz="5400"/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39FB22-F953-C440-43AF-45EEDD17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200">
                <a:ea typeface="Calibri"/>
                <a:cs typeface="Calibri"/>
              </a:rPr>
              <a:t>Est une clef qui permet de manière légale l'utilisation d'un logiciel</a:t>
            </a:r>
          </a:p>
          <a:p>
            <a:endParaRPr lang="fr-FR" sz="2200">
              <a:ea typeface="Calibri"/>
              <a:cs typeface="Calibri"/>
            </a:endParaRPr>
          </a:p>
          <a:p>
            <a:endParaRPr lang="fr-FR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94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B3D72-EDB0-13CF-6FD7-CD78A2F1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87" y="5691"/>
            <a:ext cx="10515600" cy="1325563"/>
          </a:xfrm>
        </p:spPr>
        <p:txBody>
          <a:bodyPr/>
          <a:lstStyle/>
          <a:p>
            <a:r>
              <a:rPr lang="fr-FR">
                <a:cs typeface="Calibri Light"/>
              </a:rPr>
              <a:t>Exchange Toolbox</a:t>
            </a:r>
            <a:endParaRPr lang="fr-FR" err="1"/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D0C1EB-DFED-2BB0-6FC0-FA94C8584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66" r="18546" b="22449"/>
          <a:stretch/>
        </p:blipFill>
        <p:spPr>
          <a:xfrm>
            <a:off x="163522" y="1343241"/>
            <a:ext cx="11848874" cy="50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1AF8C-E38C-0E62-A966-ABE90197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Calibri Light"/>
              </a:rPr>
              <a:t>Exchange Management Shell</a:t>
            </a:r>
          </a:p>
        </p:txBody>
      </p:sp>
      <p:pic>
        <p:nvPicPr>
          <p:cNvPr id="3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9937B4-5027-B10C-0D25-9B98B902D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" t="5769" r="2888" b="42582"/>
          <a:stretch/>
        </p:blipFill>
        <p:spPr>
          <a:xfrm>
            <a:off x="953845" y="1624087"/>
            <a:ext cx="10290232" cy="3615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950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édia en ligne 2" title="Démonstration permission">
            <a:hlinkClick r:id="" action="ppaction://media"/>
            <a:extLst>
              <a:ext uri="{FF2B5EF4-FFF2-40B4-BE49-F238E27FC236}">
                <a16:creationId xmlns:a16="http://schemas.microsoft.com/office/drawing/2014/main" id="{FA62395A-812F-0851-F067-49F02012FC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0032" y="1184256"/>
            <a:ext cx="9141182" cy="566975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FD51AB59-1B25-C8D0-52E7-C781DC72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23" y="56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5400">
                <a:cs typeface="Calibri Light"/>
              </a:rPr>
              <a:t>Gestion des permissions Exchange</a:t>
            </a:r>
          </a:p>
        </p:txBody>
      </p:sp>
    </p:spTree>
    <p:extLst>
      <p:ext uri="{BB962C8B-B14F-4D97-AF65-F5344CB8AC3E}">
        <p14:creationId xmlns:p14="http://schemas.microsoft.com/office/powerpoint/2010/main" val="289451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52251-E57F-DCA2-5E1E-6224FC1E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cs typeface="Calibri Light"/>
              </a:rPr>
              <a:t>Création d'une nouvelle base de données</a:t>
            </a:r>
            <a:endParaRPr lang="fr-FR"/>
          </a:p>
        </p:txBody>
      </p:sp>
      <p:pic>
        <p:nvPicPr>
          <p:cNvPr id="3" name="Image 5" descr="Une image contenant texte, capture d’écran, moniteur&#10;&#10;Description générée automatiquement">
            <a:extLst>
              <a:ext uri="{FF2B5EF4-FFF2-40B4-BE49-F238E27FC236}">
                <a16:creationId xmlns:a16="http://schemas.microsoft.com/office/drawing/2014/main" id="{3851A940-C53B-A12E-521E-93B76F4EC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765" y="1710517"/>
            <a:ext cx="8642926" cy="47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17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325ED-7A9C-9BEF-30F9-28F239BD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1AD58F17-E243-1547-3DC9-7DAD40ED5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6147"/>
            <a:ext cx="12447916" cy="68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7E53E-DA9B-C0FB-E65E-18FCFBAB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3" descr="Une image contenant texte, capture d’écran, moniteur, ordinateur&#10;&#10;Description générée automatiquement">
            <a:extLst>
              <a:ext uri="{FF2B5EF4-FFF2-40B4-BE49-F238E27FC236}">
                <a16:creationId xmlns:a16="http://schemas.microsoft.com/office/drawing/2014/main" id="{4566C20E-D39F-FF2D-FD4E-8D47CCB7F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333" y="1791"/>
            <a:ext cx="12289766" cy="68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09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156051-3305-E2C0-DCA5-9A1CEC98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974ED617-0D86-91AC-B8CA-F856C82C3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" y="-55719"/>
            <a:ext cx="12534181" cy="68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85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3F7AD-1B87-93CF-2712-6CC5D8B2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>
                <a:ea typeface="Calibri Light"/>
                <a:cs typeface="Calibri Light"/>
              </a:rPr>
              <a:t>Gestion des serveurs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D2339DB-BCF0-3E82-B98D-820334E23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041" y="1825625"/>
            <a:ext cx="7971917" cy="4351338"/>
          </a:xfrm>
        </p:spPr>
      </p:pic>
    </p:spTree>
    <p:extLst>
      <p:ext uri="{BB962C8B-B14F-4D97-AF65-F5344CB8AC3E}">
        <p14:creationId xmlns:p14="http://schemas.microsoft.com/office/powerpoint/2010/main" val="400954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518337-8031-9F71-EE00-6E468A8A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5400">
                <a:ea typeface="Calibri Light"/>
                <a:cs typeface="Calibri Light"/>
              </a:rPr>
              <a:t>Les types de licences</a:t>
            </a:r>
            <a:endParaRPr lang="fr-FR" sz="5400" err="1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Espace réservé du contenu 2">
            <a:extLst>
              <a:ext uri="{FF2B5EF4-FFF2-40B4-BE49-F238E27FC236}">
                <a16:creationId xmlns:a16="http://schemas.microsoft.com/office/drawing/2014/main" id="{E1C932AA-255E-1E6A-F338-2F58683A26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1755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79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A1FB89-E8AE-2381-2AD8-65CCC135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>
                <a:ea typeface="Calibri Light"/>
                <a:cs typeface="Calibri Light"/>
              </a:rPr>
              <a:t>License OS</a:t>
            </a:r>
            <a:endParaRPr lang="fr-FR" sz="40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D8408D-7001-D949-2F7C-D439501C0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1" r="3255" b="-1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F33FE-A7F9-1711-99D2-0E22326C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1800">
                <a:cs typeface="Calibri"/>
              </a:rPr>
              <a:t>Un Windows server (</a:t>
            </a:r>
            <a:r>
              <a:rPr lang="fr-FR" sz="1800" err="1">
                <a:cs typeface="Calibri"/>
              </a:rPr>
              <a:t>Core</a:t>
            </a:r>
            <a:r>
              <a:rPr lang="fr-FR" sz="1800">
                <a:cs typeface="Calibri"/>
              </a:rPr>
              <a:t> ,  Standard, Datacenter) est nécessaire pour l'installation d'un serveur Exchange</a:t>
            </a:r>
          </a:p>
        </p:txBody>
      </p:sp>
    </p:spTree>
    <p:extLst>
      <p:ext uri="{BB962C8B-B14F-4D97-AF65-F5344CB8AC3E}">
        <p14:creationId xmlns:p14="http://schemas.microsoft.com/office/powerpoint/2010/main" val="242495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0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509255-B47D-6C21-69E4-52E7E860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anchor="b">
            <a:normAutofit/>
          </a:bodyPr>
          <a:lstStyle/>
          <a:p>
            <a:r>
              <a:rPr lang="fr-FR" sz="3400">
                <a:ea typeface="Calibri Light"/>
                <a:cs typeface="Calibri Light"/>
              </a:rPr>
              <a:t>  License Serveur Exchange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59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6A9F0-A215-E820-3454-9239DAC0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155626"/>
            <a:ext cx="3444240" cy="2935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1800">
                <a:ea typeface="+mn-lt"/>
                <a:cs typeface="+mn-lt"/>
              </a:rPr>
              <a:t>Exchange Serveur Standard</a:t>
            </a:r>
            <a:endParaRPr lang="fr-FR" sz="180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fr-FR" sz="180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fr-FR" sz="1800">
              <a:ea typeface="+mn-lt"/>
              <a:cs typeface="+mn-lt"/>
            </a:endParaRPr>
          </a:p>
          <a:p>
            <a:pPr marL="0" indent="0">
              <a:buNone/>
            </a:pPr>
            <a:endParaRPr lang="fr-FR" sz="1800">
              <a:ea typeface="+mn-lt"/>
              <a:cs typeface="+mn-lt"/>
            </a:endParaRPr>
          </a:p>
          <a:p>
            <a:r>
              <a:rPr lang="fr-FR" sz="1800">
                <a:ea typeface="+mn-lt"/>
                <a:cs typeface="+mn-lt"/>
              </a:rPr>
              <a:t>Exchange serveur Entreprise</a:t>
            </a:r>
          </a:p>
          <a:p>
            <a:endParaRPr lang="fr-FR" sz="1800">
              <a:ea typeface="+mn-lt"/>
              <a:cs typeface="+mn-lt"/>
            </a:endParaRPr>
          </a:p>
          <a:p>
            <a:endParaRPr lang="fr-FR" sz="1800">
              <a:ea typeface="Calibri"/>
              <a:cs typeface="Calibri"/>
            </a:endParaRPr>
          </a:p>
        </p:txBody>
      </p:sp>
      <p:pic>
        <p:nvPicPr>
          <p:cNvPr id="5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926B5F-E3DD-1C43-594B-35D9FBC5E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9" r="89" b="1"/>
          <a:stretch/>
        </p:blipFill>
        <p:spPr>
          <a:xfrm>
            <a:off x="8492560" y="588583"/>
            <a:ext cx="3566160" cy="5577118"/>
          </a:xfrm>
          <a:prstGeom prst="rect">
            <a:avLst/>
          </a:prstGeom>
        </p:spPr>
      </p:pic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53C28A-E8B7-6A64-54ED-1EA60F874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02" r="14156" b="1"/>
          <a:stretch/>
        </p:blipFill>
        <p:spPr>
          <a:xfrm>
            <a:off x="4482289" y="372923"/>
            <a:ext cx="3566160" cy="557711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F526DD0-5E46-40B7-AEF1-9B26256CF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4032D-4110-4963-82B8-8A1B1BF4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273199" cy="6858000"/>
            <a:chOff x="1" y="0"/>
            <a:chExt cx="4273199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796880-E7D7-485E-A6D1-908B811A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97B103-7494-4650-82C0-FC9F8D272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4273199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9AF99B0-CCEB-7FD4-3B11-FC56BF9C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877" y="669925"/>
            <a:ext cx="2652413" cy="5619749"/>
          </a:xfrm>
        </p:spPr>
        <p:txBody>
          <a:bodyPr anchor="ctr">
            <a:normAutofit/>
          </a:bodyPr>
          <a:lstStyle/>
          <a:p>
            <a:r>
              <a:rPr lang="fr-FR">
                <a:solidFill>
                  <a:srgbClr val="000000"/>
                </a:solidFill>
                <a:cs typeface="Calibri Light"/>
              </a:rPr>
              <a:t>Différence entre Exchange Standard et Entreprise </a:t>
            </a: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133F51-4E9D-4F0B-A452-875C6A5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DC8164B-5FC0-4CBD-B7AE-0CB8780F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DF21B6AB-8AF5-4823-92E3-F33B9EAEF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594E47-4AEF-081B-AB7D-1960757C2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250" y="619125"/>
            <a:ext cx="6508987" cy="5619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0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La </a:t>
            </a:r>
            <a:r>
              <a:rPr lang="fr-FR" sz="200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license</a:t>
            </a:r>
            <a:r>
              <a:rPr lang="fr-FR" sz="20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Standard permet un maximum de 5 Base de données à savoir 200 GB par base de données (selon la recommandation de Microsoft) pour un total de 1000 GB</a:t>
            </a:r>
          </a:p>
          <a:p>
            <a:endParaRPr lang="fr-FR" sz="2000">
              <a:solidFill>
                <a:schemeClr val="tx1">
                  <a:alpha val="60000"/>
                </a:schemeClr>
              </a:solidFill>
              <a:ea typeface="Calibri"/>
              <a:cs typeface="Calibri"/>
            </a:endParaRPr>
          </a:p>
          <a:p>
            <a:r>
              <a:rPr lang="fr-FR" sz="20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La </a:t>
            </a:r>
            <a:r>
              <a:rPr lang="fr-FR" sz="2000" err="1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license</a:t>
            </a:r>
            <a:r>
              <a:rPr lang="fr-FR" sz="20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 Entreprise permet un maximum de 100 bases de données pour un maximum total de 20 TB (il n'est pas nécessaire de posséder une licence Standard pour utiliser la licence Entreprise)</a:t>
            </a:r>
          </a:p>
          <a:p>
            <a:endParaRPr lang="fr-FR" sz="2000">
              <a:solidFill>
                <a:schemeClr val="tx1">
                  <a:alpha val="60000"/>
                </a:schemeClr>
              </a:solidFill>
              <a:ea typeface="Calibri"/>
              <a:cs typeface="Calibri"/>
            </a:endParaRPr>
          </a:p>
          <a:p>
            <a:endParaRPr lang="fr-FR" sz="2000">
              <a:solidFill>
                <a:schemeClr val="tx1">
                  <a:alpha val="60000"/>
                </a:schemeClr>
              </a:solidFill>
              <a:ea typeface="Calibri"/>
              <a:cs typeface="Calibri"/>
            </a:endParaRPr>
          </a:p>
          <a:p>
            <a:endParaRPr lang="fr-FR" sz="2000">
              <a:solidFill>
                <a:schemeClr val="tx1">
                  <a:alpha val="6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30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09821A95-4AEC-48B6-A584-7555C905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509549-8516-B57F-57EC-82AF5E77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10153650" cy="1494000"/>
          </a:xfrm>
        </p:spPr>
        <p:txBody>
          <a:bodyPr anchor="t">
            <a:normAutofit/>
          </a:bodyPr>
          <a:lstStyle/>
          <a:p>
            <a:r>
              <a:rPr lang="fr-FR" b="1">
                <a:ea typeface="Calibri Light"/>
                <a:cs typeface="Calibri Light"/>
              </a:rPr>
              <a:t>CAL (Client Access License)</a:t>
            </a:r>
            <a:endParaRPr lang="fr-FR" b="1"/>
          </a:p>
        </p:txBody>
      </p:sp>
      <p:grpSp>
        <p:nvGrpSpPr>
          <p:cNvPr id="28" name="Group 10">
            <a:extLst>
              <a:ext uri="{FF2B5EF4-FFF2-40B4-BE49-F238E27FC236}">
                <a16:creationId xmlns:a16="http://schemas.microsoft.com/office/drawing/2014/main" id="{69996FAB-012A-4B0F-A158-D21B9D459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1CDEC00-6E40-4AC1-B45A-15954C78D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F78D31-BD66-4296-ABEF-9492C4222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8B93F6-62E6-F642-9008-C702B48EE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700">
                <a:solidFill>
                  <a:schemeClr val="tx1">
                    <a:alpha val="60000"/>
                  </a:schemeClr>
                </a:solidFill>
                <a:cs typeface="Calibri"/>
              </a:rPr>
              <a:t>Qu'est-ce qu'une CAL ?</a:t>
            </a:r>
            <a:endParaRPr lang="fr-FR" sz="1700">
              <a:solidFill>
                <a:schemeClr val="tx1">
                  <a:alpha val="60000"/>
                </a:schemeClr>
              </a:solidFill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fr-FR" sz="17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Est une License d'utilisation de Exchange par utilisateur 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fr-FR" sz="17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Elles sont vendues par lots</a:t>
            </a:r>
          </a:p>
          <a:p>
            <a:pPr marL="0" indent="0">
              <a:buNone/>
            </a:pPr>
            <a:endParaRPr lang="fr-FR" sz="1700">
              <a:solidFill>
                <a:schemeClr val="tx1">
                  <a:alpha val="60000"/>
                </a:schemeClr>
              </a:solidFill>
              <a:ea typeface="Calibri"/>
              <a:cs typeface="Calibri"/>
            </a:endParaRPr>
          </a:p>
          <a:p>
            <a:r>
              <a:rPr lang="fr-FR" sz="17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Les types de CAL</a:t>
            </a:r>
          </a:p>
          <a:p>
            <a:pPr lvl="1"/>
            <a:r>
              <a:rPr lang="fr-FR" sz="17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CAL Standard</a:t>
            </a:r>
          </a:p>
          <a:p>
            <a:pPr marL="457200" lvl="1" indent="0">
              <a:buNone/>
            </a:pPr>
            <a:r>
              <a:rPr lang="fr-FR" sz="17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Utilisée sur un navigateur, plateforme ou appareil mobile</a:t>
            </a:r>
          </a:p>
          <a:p>
            <a:pPr lvl="1"/>
            <a:r>
              <a:rPr lang="fr-FR" sz="17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CAL Entreprise</a:t>
            </a:r>
          </a:p>
          <a:p>
            <a:pPr marL="457200" lvl="1" indent="0">
              <a:buNone/>
            </a:pPr>
            <a:r>
              <a:rPr lang="fr-FR" sz="17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La CAL entreprise est un add-on de la Standard et permet des fonctionnalités d'archivage et de protection</a:t>
            </a:r>
          </a:p>
          <a:p>
            <a:pPr marL="742950" lvl="1" indent="-285750">
              <a:buFont typeface="Wingdings" panose="020B0604020202020204" pitchFamily="34" charset="0"/>
              <a:buChar char="v"/>
            </a:pPr>
            <a:r>
              <a:rPr lang="fr-FR" sz="17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il est nécessaire de posséder une licence Standard pour utiliser la licence Entreprise</a:t>
            </a:r>
            <a:endParaRPr lang="fr-FR" sz="1700">
              <a:solidFill>
                <a:schemeClr val="tx1">
                  <a:alpha val="60000"/>
                </a:schemeClr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endParaRPr lang="fr-FR" sz="1700">
              <a:solidFill>
                <a:schemeClr val="tx1">
                  <a:alpha val="60000"/>
                </a:schemeClr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endParaRPr lang="fr-FR" sz="1700">
              <a:solidFill>
                <a:srgbClr val="000000">
                  <a:alpha val="60000"/>
                </a:srgbClr>
              </a:solidFill>
              <a:ea typeface="Calibri"/>
              <a:cs typeface="Calibri"/>
            </a:endParaRPr>
          </a:p>
          <a:p>
            <a:endParaRPr lang="fr-FR" sz="1700">
              <a:solidFill>
                <a:srgbClr val="000000">
                  <a:alpha val="60000"/>
                </a:srgbClr>
              </a:solidFill>
              <a:ea typeface="Calibri"/>
              <a:cs typeface="Calibri"/>
            </a:endParaRPr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D72020-811A-DAAA-C6CB-63F6F2CA1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46"/>
          <a:stretch/>
        </p:blipFill>
        <p:spPr>
          <a:xfrm>
            <a:off x="7754811" y="2197353"/>
            <a:ext cx="3860171" cy="385548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18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EA9A1751-C6A3-4477-8A0B-E39B6D3E1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4151E4E-D344-4696-8247-CF6F22312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6955967" cy="6858000"/>
          </a:xfrm>
          <a:custGeom>
            <a:avLst/>
            <a:gdLst>
              <a:gd name="connsiteX0" fmla="*/ 0 w 6955967"/>
              <a:gd name="connsiteY0" fmla="*/ 0 h 6858000"/>
              <a:gd name="connsiteX1" fmla="*/ 6955967 w 6955967"/>
              <a:gd name="connsiteY1" fmla="*/ 0 h 6858000"/>
              <a:gd name="connsiteX2" fmla="*/ 6950928 w 6955967"/>
              <a:gd name="connsiteY2" fmla="*/ 66675 h 6858000"/>
              <a:gd name="connsiteX3" fmla="*/ 6942530 w 6955967"/>
              <a:gd name="connsiteY3" fmla="*/ 122237 h 6858000"/>
              <a:gd name="connsiteX4" fmla="*/ 6932453 w 6955967"/>
              <a:gd name="connsiteY4" fmla="*/ 174625 h 6858000"/>
              <a:gd name="connsiteX5" fmla="*/ 6915657 w 6955967"/>
              <a:gd name="connsiteY5" fmla="*/ 217487 h 6858000"/>
              <a:gd name="connsiteX6" fmla="*/ 6898861 w 6955967"/>
              <a:gd name="connsiteY6" fmla="*/ 260350 h 6858000"/>
              <a:gd name="connsiteX7" fmla="*/ 6878706 w 6955967"/>
              <a:gd name="connsiteY7" fmla="*/ 296862 h 6858000"/>
              <a:gd name="connsiteX8" fmla="*/ 6858551 w 6955967"/>
              <a:gd name="connsiteY8" fmla="*/ 334962 h 6858000"/>
              <a:gd name="connsiteX9" fmla="*/ 6840075 w 6955967"/>
              <a:gd name="connsiteY9" fmla="*/ 369887 h 6858000"/>
              <a:gd name="connsiteX10" fmla="*/ 6821599 w 6955967"/>
              <a:gd name="connsiteY10" fmla="*/ 409575 h 6858000"/>
              <a:gd name="connsiteX11" fmla="*/ 6804804 w 6955967"/>
              <a:gd name="connsiteY11" fmla="*/ 450850 h 6858000"/>
              <a:gd name="connsiteX12" fmla="*/ 6789687 w 6955967"/>
              <a:gd name="connsiteY12" fmla="*/ 496887 h 6858000"/>
              <a:gd name="connsiteX13" fmla="*/ 6777930 w 6955967"/>
              <a:gd name="connsiteY13" fmla="*/ 546100 h 6858000"/>
              <a:gd name="connsiteX14" fmla="*/ 6769531 w 6955967"/>
              <a:gd name="connsiteY14" fmla="*/ 606425 h 6858000"/>
              <a:gd name="connsiteX15" fmla="*/ 6766172 w 6955967"/>
              <a:gd name="connsiteY15" fmla="*/ 673100 h 6858000"/>
              <a:gd name="connsiteX16" fmla="*/ 6769531 w 6955967"/>
              <a:gd name="connsiteY16" fmla="*/ 744537 h 6858000"/>
              <a:gd name="connsiteX17" fmla="*/ 6777930 w 6955967"/>
              <a:gd name="connsiteY17" fmla="*/ 801687 h 6858000"/>
              <a:gd name="connsiteX18" fmla="*/ 6789687 w 6955967"/>
              <a:gd name="connsiteY18" fmla="*/ 854075 h 6858000"/>
              <a:gd name="connsiteX19" fmla="*/ 6804804 w 6955967"/>
              <a:gd name="connsiteY19" fmla="*/ 901700 h 6858000"/>
              <a:gd name="connsiteX20" fmla="*/ 6821599 w 6955967"/>
              <a:gd name="connsiteY20" fmla="*/ 942975 h 6858000"/>
              <a:gd name="connsiteX21" fmla="*/ 6841755 w 6955967"/>
              <a:gd name="connsiteY21" fmla="*/ 981075 h 6858000"/>
              <a:gd name="connsiteX22" fmla="*/ 6861910 w 6955967"/>
              <a:gd name="connsiteY22" fmla="*/ 1017587 h 6858000"/>
              <a:gd name="connsiteX23" fmla="*/ 6882065 w 6955967"/>
              <a:gd name="connsiteY23" fmla="*/ 1055687 h 6858000"/>
              <a:gd name="connsiteX24" fmla="*/ 6900540 w 6955967"/>
              <a:gd name="connsiteY24" fmla="*/ 1095375 h 6858000"/>
              <a:gd name="connsiteX25" fmla="*/ 6919016 w 6955967"/>
              <a:gd name="connsiteY25" fmla="*/ 1136650 h 6858000"/>
              <a:gd name="connsiteX26" fmla="*/ 6934132 w 6955967"/>
              <a:gd name="connsiteY26" fmla="*/ 1182687 h 6858000"/>
              <a:gd name="connsiteX27" fmla="*/ 6944210 w 6955967"/>
              <a:gd name="connsiteY27" fmla="*/ 1235075 h 6858000"/>
              <a:gd name="connsiteX28" fmla="*/ 6954287 w 6955967"/>
              <a:gd name="connsiteY28" fmla="*/ 1295400 h 6858000"/>
              <a:gd name="connsiteX29" fmla="*/ 6955967 w 6955967"/>
              <a:gd name="connsiteY29" fmla="*/ 1363662 h 6858000"/>
              <a:gd name="connsiteX30" fmla="*/ 6954287 w 6955967"/>
              <a:gd name="connsiteY30" fmla="*/ 1431925 h 6858000"/>
              <a:gd name="connsiteX31" fmla="*/ 6944210 w 6955967"/>
              <a:gd name="connsiteY31" fmla="*/ 1492250 h 6858000"/>
              <a:gd name="connsiteX32" fmla="*/ 6934132 w 6955967"/>
              <a:gd name="connsiteY32" fmla="*/ 1544637 h 6858000"/>
              <a:gd name="connsiteX33" fmla="*/ 6919016 w 6955967"/>
              <a:gd name="connsiteY33" fmla="*/ 1589087 h 6858000"/>
              <a:gd name="connsiteX34" fmla="*/ 6900540 w 6955967"/>
              <a:gd name="connsiteY34" fmla="*/ 1631950 h 6858000"/>
              <a:gd name="connsiteX35" fmla="*/ 6882065 w 6955967"/>
              <a:gd name="connsiteY35" fmla="*/ 1671637 h 6858000"/>
              <a:gd name="connsiteX36" fmla="*/ 6861910 w 6955967"/>
              <a:gd name="connsiteY36" fmla="*/ 1708150 h 6858000"/>
              <a:gd name="connsiteX37" fmla="*/ 6841755 w 6955967"/>
              <a:gd name="connsiteY37" fmla="*/ 1743075 h 6858000"/>
              <a:gd name="connsiteX38" fmla="*/ 6821599 w 6955967"/>
              <a:gd name="connsiteY38" fmla="*/ 1782762 h 6858000"/>
              <a:gd name="connsiteX39" fmla="*/ 6804804 w 6955967"/>
              <a:gd name="connsiteY39" fmla="*/ 1824037 h 6858000"/>
              <a:gd name="connsiteX40" fmla="*/ 6789687 w 6955967"/>
              <a:gd name="connsiteY40" fmla="*/ 1870075 h 6858000"/>
              <a:gd name="connsiteX41" fmla="*/ 6777930 w 6955967"/>
              <a:gd name="connsiteY41" fmla="*/ 1922462 h 6858000"/>
              <a:gd name="connsiteX42" fmla="*/ 6769531 w 6955967"/>
              <a:gd name="connsiteY42" fmla="*/ 1982787 h 6858000"/>
              <a:gd name="connsiteX43" fmla="*/ 6766172 w 6955967"/>
              <a:gd name="connsiteY43" fmla="*/ 2051050 h 6858000"/>
              <a:gd name="connsiteX44" fmla="*/ 6769531 w 6955967"/>
              <a:gd name="connsiteY44" fmla="*/ 2119312 h 6858000"/>
              <a:gd name="connsiteX45" fmla="*/ 6777930 w 6955967"/>
              <a:gd name="connsiteY45" fmla="*/ 2179637 h 6858000"/>
              <a:gd name="connsiteX46" fmla="*/ 6789687 w 6955967"/>
              <a:gd name="connsiteY46" fmla="*/ 2232025 h 6858000"/>
              <a:gd name="connsiteX47" fmla="*/ 6804804 w 6955967"/>
              <a:gd name="connsiteY47" fmla="*/ 2278062 h 6858000"/>
              <a:gd name="connsiteX48" fmla="*/ 6821599 w 6955967"/>
              <a:gd name="connsiteY48" fmla="*/ 2319337 h 6858000"/>
              <a:gd name="connsiteX49" fmla="*/ 6841755 w 6955967"/>
              <a:gd name="connsiteY49" fmla="*/ 2359025 h 6858000"/>
              <a:gd name="connsiteX50" fmla="*/ 6861910 w 6955967"/>
              <a:gd name="connsiteY50" fmla="*/ 2395537 h 6858000"/>
              <a:gd name="connsiteX51" fmla="*/ 6882065 w 6955967"/>
              <a:gd name="connsiteY51" fmla="*/ 2433637 h 6858000"/>
              <a:gd name="connsiteX52" fmla="*/ 6900540 w 6955967"/>
              <a:gd name="connsiteY52" fmla="*/ 2471737 h 6858000"/>
              <a:gd name="connsiteX53" fmla="*/ 6919016 w 6955967"/>
              <a:gd name="connsiteY53" fmla="*/ 2513012 h 6858000"/>
              <a:gd name="connsiteX54" fmla="*/ 6934132 w 6955967"/>
              <a:gd name="connsiteY54" fmla="*/ 2560637 h 6858000"/>
              <a:gd name="connsiteX55" fmla="*/ 6944210 w 6955967"/>
              <a:gd name="connsiteY55" fmla="*/ 2613025 h 6858000"/>
              <a:gd name="connsiteX56" fmla="*/ 6954287 w 6955967"/>
              <a:gd name="connsiteY56" fmla="*/ 2671762 h 6858000"/>
              <a:gd name="connsiteX57" fmla="*/ 6955967 w 6955967"/>
              <a:gd name="connsiteY57" fmla="*/ 2741612 h 6858000"/>
              <a:gd name="connsiteX58" fmla="*/ 6954287 w 6955967"/>
              <a:gd name="connsiteY58" fmla="*/ 2809875 h 6858000"/>
              <a:gd name="connsiteX59" fmla="*/ 6944210 w 6955967"/>
              <a:gd name="connsiteY59" fmla="*/ 2868612 h 6858000"/>
              <a:gd name="connsiteX60" fmla="*/ 6934132 w 6955967"/>
              <a:gd name="connsiteY60" fmla="*/ 2922587 h 6858000"/>
              <a:gd name="connsiteX61" fmla="*/ 6919016 w 6955967"/>
              <a:gd name="connsiteY61" fmla="*/ 2967037 h 6858000"/>
              <a:gd name="connsiteX62" fmla="*/ 6900540 w 6955967"/>
              <a:gd name="connsiteY62" fmla="*/ 3009900 h 6858000"/>
              <a:gd name="connsiteX63" fmla="*/ 6882065 w 6955967"/>
              <a:gd name="connsiteY63" fmla="*/ 3046412 h 6858000"/>
              <a:gd name="connsiteX64" fmla="*/ 6861910 w 6955967"/>
              <a:gd name="connsiteY64" fmla="*/ 3084512 h 6858000"/>
              <a:gd name="connsiteX65" fmla="*/ 6841755 w 6955967"/>
              <a:gd name="connsiteY65" fmla="*/ 3121025 h 6858000"/>
              <a:gd name="connsiteX66" fmla="*/ 6821599 w 6955967"/>
              <a:gd name="connsiteY66" fmla="*/ 3160712 h 6858000"/>
              <a:gd name="connsiteX67" fmla="*/ 6804804 w 6955967"/>
              <a:gd name="connsiteY67" fmla="*/ 3201987 h 6858000"/>
              <a:gd name="connsiteX68" fmla="*/ 6789687 w 6955967"/>
              <a:gd name="connsiteY68" fmla="*/ 3248025 h 6858000"/>
              <a:gd name="connsiteX69" fmla="*/ 6777930 w 6955967"/>
              <a:gd name="connsiteY69" fmla="*/ 3300412 h 6858000"/>
              <a:gd name="connsiteX70" fmla="*/ 6769531 w 6955967"/>
              <a:gd name="connsiteY70" fmla="*/ 3360737 h 6858000"/>
              <a:gd name="connsiteX71" fmla="*/ 6766172 w 6955967"/>
              <a:gd name="connsiteY71" fmla="*/ 3427412 h 6858000"/>
              <a:gd name="connsiteX72" fmla="*/ 6769531 w 6955967"/>
              <a:gd name="connsiteY72" fmla="*/ 3497262 h 6858000"/>
              <a:gd name="connsiteX73" fmla="*/ 6777930 w 6955967"/>
              <a:gd name="connsiteY73" fmla="*/ 3557587 h 6858000"/>
              <a:gd name="connsiteX74" fmla="*/ 6789687 w 6955967"/>
              <a:gd name="connsiteY74" fmla="*/ 3609975 h 6858000"/>
              <a:gd name="connsiteX75" fmla="*/ 6804804 w 6955967"/>
              <a:gd name="connsiteY75" fmla="*/ 3656012 h 6858000"/>
              <a:gd name="connsiteX76" fmla="*/ 6821599 w 6955967"/>
              <a:gd name="connsiteY76" fmla="*/ 3697287 h 6858000"/>
              <a:gd name="connsiteX77" fmla="*/ 6841755 w 6955967"/>
              <a:gd name="connsiteY77" fmla="*/ 3736975 h 6858000"/>
              <a:gd name="connsiteX78" fmla="*/ 6882065 w 6955967"/>
              <a:gd name="connsiteY78" fmla="*/ 3811587 h 6858000"/>
              <a:gd name="connsiteX79" fmla="*/ 6900540 w 6955967"/>
              <a:gd name="connsiteY79" fmla="*/ 3848100 h 6858000"/>
              <a:gd name="connsiteX80" fmla="*/ 6919016 w 6955967"/>
              <a:gd name="connsiteY80" fmla="*/ 3890962 h 6858000"/>
              <a:gd name="connsiteX81" fmla="*/ 6934132 w 6955967"/>
              <a:gd name="connsiteY81" fmla="*/ 3935412 h 6858000"/>
              <a:gd name="connsiteX82" fmla="*/ 6944210 w 6955967"/>
              <a:gd name="connsiteY82" fmla="*/ 3987800 h 6858000"/>
              <a:gd name="connsiteX83" fmla="*/ 6954287 w 6955967"/>
              <a:gd name="connsiteY83" fmla="*/ 4048125 h 6858000"/>
              <a:gd name="connsiteX84" fmla="*/ 6955967 w 6955967"/>
              <a:gd name="connsiteY84" fmla="*/ 4116387 h 6858000"/>
              <a:gd name="connsiteX85" fmla="*/ 6954287 w 6955967"/>
              <a:gd name="connsiteY85" fmla="*/ 4186237 h 6858000"/>
              <a:gd name="connsiteX86" fmla="*/ 6944210 w 6955967"/>
              <a:gd name="connsiteY86" fmla="*/ 4244975 h 6858000"/>
              <a:gd name="connsiteX87" fmla="*/ 6934132 w 6955967"/>
              <a:gd name="connsiteY87" fmla="*/ 4297362 h 6858000"/>
              <a:gd name="connsiteX88" fmla="*/ 6919016 w 6955967"/>
              <a:gd name="connsiteY88" fmla="*/ 4343400 h 6858000"/>
              <a:gd name="connsiteX89" fmla="*/ 6900540 w 6955967"/>
              <a:gd name="connsiteY89" fmla="*/ 4386262 h 6858000"/>
              <a:gd name="connsiteX90" fmla="*/ 6882065 w 6955967"/>
              <a:gd name="connsiteY90" fmla="*/ 4424362 h 6858000"/>
              <a:gd name="connsiteX91" fmla="*/ 6841755 w 6955967"/>
              <a:gd name="connsiteY91" fmla="*/ 4498975 h 6858000"/>
              <a:gd name="connsiteX92" fmla="*/ 6821599 w 6955967"/>
              <a:gd name="connsiteY92" fmla="*/ 4537075 h 6858000"/>
              <a:gd name="connsiteX93" fmla="*/ 6804804 w 6955967"/>
              <a:gd name="connsiteY93" fmla="*/ 4579937 h 6858000"/>
              <a:gd name="connsiteX94" fmla="*/ 6789687 w 6955967"/>
              <a:gd name="connsiteY94" fmla="*/ 4625975 h 6858000"/>
              <a:gd name="connsiteX95" fmla="*/ 6777930 w 6955967"/>
              <a:gd name="connsiteY95" fmla="*/ 4678362 h 6858000"/>
              <a:gd name="connsiteX96" fmla="*/ 6769531 w 6955967"/>
              <a:gd name="connsiteY96" fmla="*/ 4738687 h 6858000"/>
              <a:gd name="connsiteX97" fmla="*/ 6766172 w 6955967"/>
              <a:gd name="connsiteY97" fmla="*/ 4806950 h 6858000"/>
              <a:gd name="connsiteX98" fmla="*/ 6769531 w 6955967"/>
              <a:gd name="connsiteY98" fmla="*/ 4875212 h 6858000"/>
              <a:gd name="connsiteX99" fmla="*/ 6777930 w 6955967"/>
              <a:gd name="connsiteY99" fmla="*/ 4935537 h 6858000"/>
              <a:gd name="connsiteX100" fmla="*/ 6789687 w 6955967"/>
              <a:gd name="connsiteY100" fmla="*/ 4987925 h 6858000"/>
              <a:gd name="connsiteX101" fmla="*/ 6804804 w 6955967"/>
              <a:gd name="connsiteY101" fmla="*/ 5033962 h 6858000"/>
              <a:gd name="connsiteX102" fmla="*/ 6821599 w 6955967"/>
              <a:gd name="connsiteY102" fmla="*/ 5075237 h 6858000"/>
              <a:gd name="connsiteX103" fmla="*/ 6841755 w 6955967"/>
              <a:gd name="connsiteY103" fmla="*/ 5114925 h 6858000"/>
              <a:gd name="connsiteX104" fmla="*/ 6861910 w 6955967"/>
              <a:gd name="connsiteY104" fmla="*/ 5149850 h 6858000"/>
              <a:gd name="connsiteX105" fmla="*/ 6882065 w 6955967"/>
              <a:gd name="connsiteY105" fmla="*/ 5186362 h 6858000"/>
              <a:gd name="connsiteX106" fmla="*/ 6900540 w 6955967"/>
              <a:gd name="connsiteY106" fmla="*/ 5226050 h 6858000"/>
              <a:gd name="connsiteX107" fmla="*/ 6919016 w 6955967"/>
              <a:gd name="connsiteY107" fmla="*/ 5268912 h 6858000"/>
              <a:gd name="connsiteX108" fmla="*/ 6934132 w 6955967"/>
              <a:gd name="connsiteY108" fmla="*/ 5313362 h 6858000"/>
              <a:gd name="connsiteX109" fmla="*/ 6944210 w 6955967"/>
              <a:gd name="connsiteY109" fmla="*/ 5365750 h 6858000"/>
              <a:gd name="connsiteX110" fmla="*/ 6954287 w 6955967"/>
              <a:gd name="connsiteY110" fmla="*/ 5426075 h 6858000"/>
              <a:gd name="connsiteX111" fmla="*/ 6955967 w 6955967"/>
              <a:gd name="connsiteY111" fmla="*/ 5494337 h 6858000"/>
              <a:gd name="connsiteX112" fmla="*/ 6954287 w 6955967"/>
              <a:gd name="connsiteY112" fmla="*/ 5562600 h 6858000"/>
              <a:gd name="connsiteX113" fmla="*/ 6944210 w 6955967"/>
              <a:gd name="connsiteY113" fmla="*/ 5622925 h 6858000"/>
              <a:gd name="connsiteX114" fmla="*/ 6934132 w 6955967"/>
              <a:gd name="connsiteY114" fmla="*/ 5675312 h 6858000"/>
              <a:gd name="connsiteX115" fmla="*/ 6919016 w 6955967"/>
              <a:gd name="connsiteY115" fmla="*/ 5721350 h 6858000"/>
              <a:gd name="connsiteX116" fmla="*/ 6900540 w 6955967"/>
              <a:gd name="connsiteY116" fmla="*/ 5762625 h 6858000"/>
              <a:gd name="connsiteX117" fmla="*/ 6882065 w 6955967"/>
              <a:gd name="connsiteY117" fmla="*/ 5802312 h 6858000"/>
              <a:gd name="connsiteX118" fmla="*/ 6861910 w 6955967"/>
              <a:gd name="connsiteY118" fmla="*/ 5840412 h 6858000"/>
              <a:gd name="connsiteX119" fmla="*/ 6841755 w 6955967"/>
              <a:gd name="connsiteY119" fmla="*/ 5876925 h 6858000"/>
              <a:gd name="connsiteX120" fmla="*/ 6821599 w 6955967"/>
              <a:gd name="connsiteY120" fmla="*/ 5915025 h 6858000"/>
              <a:gd name="connsiteX121" fmla="*/ 6804804 w 6955967"/>
              <a:gd name="connsiteY121" fmla="*/ 5956300 h 6858000"/>
              <a:gd name="connsiteX122" fmla="*/ 6789687 w 6955967"/>
              <a:gd name="connsiteY122" fmla="*/ 6003925 h 6858000"/>
              <a:gd name="connsiteX123" fmla="*/ 6777930 w 6955967"/>
              <a:gd name="connsiteY123" fmla="*/ 6056312 h 6858000"/>
              <a:gd name="connsiteX124" fmla="*/ 6769531 w 6955967"/>
              <a:gd name="connsiteY124" fmla="*/ 6113462 h 6858000"/>
              <a:gd name="connsiteX125" fmla="*/ 6766172 w 6955967"/>
              <a:gd name="connsiteY125" fmla="*/ 6183312 h 6858000"/>
              <a:gd name="connsiteX126" fmla="*/ 6769531 w 6955967"/>
              <a:gd name="connsiteY126" fmla="*/ 6251575 h 6858000"/>
              <a:gd name="connsiteX127" fmla="*/ 6777930 w 6955967"/>
              <a:gd name="connsiteY127" fmla="*/ 6311900 h 6858000"/>
              <a:gd name="connsiteX128" fmla="*/ 6789687 w 6955967"/>
              <a:gd name="connsiteY128" fmla="*/ 6361112 h 6858000"/>
              <a:gd name="connsiteX129" fmla="*/ 6804804 w 6955967"/>
              <a:gd name="connsiteY129" fmla="*/ 6407150 h 6858000"/>
              <a:gd name="connsiteX130" fmla="*/ 6821599 w 6955967"/>
              <a:gd name="connsiteY130" fmla="*/ 6448425 h 6858000"/>
              <a:gd name="connsiteX131" fmla="*/ 6840075 w 6955967"/>
              <a:gd name="connsiteY131" fmla="*/ 6488112 h 6858000"/>
              <a:gd name="connsiteX132" fmla="*/ 6858551 w 6955967"/>
              <a:gd name="connsiteY132" fmla="*/ 6523037 h 6858000"/>
              <a:gd name="connsiteX133" fmla="*/ 6878706 w 6955967"/>
              <a:gd name="connsiteY133" fmla="*/ 6561137 h 6858000"/>
              <a:gd name="connsiteX134" fmla="*/ 6898861 w 6955967"/>
              <a:gd name="connsiteY134" fmla="*/ 6597650 h 6858000"/>
              <a:gd name="connsiteX135" fmla="*/ 6915657 w 6955967"/>
              <a:gd name="connsiteY135" fmla="*/ 6640512 h 6858000"/>
              <a:gd name="connsiteX136" fmla="*/ 6932453 w 6955967"/>
              <a:gd name="connsiteY136" fmla="*/ 6683375 h 6858000"/>
              <a:gd name="connsiteX137" fmla="*/ 6942530 w 6955967"/>
              <a:gd name="connsiteY137" fmla="*/ 6735762 h 6858000"/>
              <a:gd name="connsiteX138" fmla="*/ 6950928 w 6955967"/>
              <a:gd name="connsiteY138" fmla="*/ 6791325 h 6858000"/>
              <a:gd name="connsiteX139" fmla="*/ 6955967 w 6955967"/>
              <a:gd name="connsiteY139" fmla="*/ 6858000 h 6858000"/>
              <a:gd name="connsiteX140" fmla="*/ 0 w 6955967"/>
              <a:gd name="connsiteY140" fmla="*/ 6858000 h 6858000"/>
              <a:gd name="connsiteX141" fmla="*/ 0 w 6955967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955967" h="6858000">
                <a:moveTo>
                  <a:pt x="0" y="0"/>
                </a:moveTo>
                <a:lnTo>
                  <a:pt x="6955967" y="0"/>
                </a:lnTo>
                <a:lnTo>
                  <a:pt x="6950928" y="66675"/>
                </a:lnTo>
                <a:lnTo>
                  <a:pt x="6942530" y="122237"/>
                </a:lnTo>
                <a:lnTo>
                  <a:pt x="6932453" y="174625"/>
                </a:lnTo>
                <a:lnTo>
                  <a:pt x="6915657" y="217487"/>
                </a:lnTo>
                <a:lnTo>
                  <a:pt x="6898861" y="260350"/>
                </a:lnTo>
                <a:lnTo>
                  <a:pt x="6878706" y="296862"/>
                </a:lnTo>
                <a:lnTo>
                  <a:pt x="6858551" y="334962"/>
                </a:lnTo>
                <a:lnTo>
                  <a:pt x="6840075" y="369887"/>
                </a:lnTo>
                <a:lnTo>
                  <a:pt x="6821599" y="409575"/>
                </a:lnTo>
                <a:lnTo>
                  <a:pt x="6804804" y="450850"/>
                </a:lnTo>
                <a:lnTo>
                  <a:pt x="6789687" y="496887"/>
                </a:lnTo>
                <a:lnTo>
                  <a:pt x="6777930" y="546100"/>
                </a:lnTo>
                <a:lnTo>
                  <a:pt x="6769531" y="606425"/>
                </a:lnTo>
                <a:lnTo>
                  <a:pt x="6766172" y="673100"/>
                </a:lnTo>
                <a:lnTo>
                  <a:pt x="6769531" y="744537"/>
                </a:lnTo>
                <a:lnTo>
                  <a:pt x="6777930" y="801687"/>
                </a:lnTo>
                <a:lnTo>
                  <a:pt x="6789687" y="854075"/>
                </a:lnTo>
                <a:lnTo>
                  <a:pt x="6804804" y="901700"/>
                </a:lnTo>
                <a:lnTo>
                  <a:pt x="6821599" y="942975"/>
                </a:lnTo>
                <a:lnTo>
                  <a:pt x="6841755" y="981075"/>
                </a:lnTo>
                <a:lnTo>
                  <a:pt x="6861910" y="1017587"/>
                </a:lnTo>
                <a:lnTo>
                  <a:pt x="6882065" y="1055687"/>
                </a:lnTo>
                <a:lnTo>
                  <a:pt x="6900540" y="1095375"/>
                </a:lnTo>
                <a:lnTo>
                  <a:pt x="6919016" y="1136650"/>
                </a:lnTo>
                <a:lnTo>
                  <a:pt x="6934132" y="1182687"/>
                </a:lnTo>
                <a:lnTo>
                  <a:pt x="6944210" y="1235075"/>
                </a:lnTo>
                <a:lnTo>
                  <a:pt x="6954287" y="1295400"/>
                </a:lnTo>
                <a:lnTo>
                  <a:pt x="6955967" y="1363662"/>
                </a:lnTo>
                <a:lnTo>
                  <a:pt x="6954287" y="1431925"/>
                </a:lnTo>
                <a:lnTo>
                  <a:pt x="6944210" y="1492250"/>
                </a:lnTo>
                <a:lnTo>
                  <a:pt x="6934132" y="1544637"/>
                </a:lnTo>
                <a:lnTo>
                  <a:pt x="6919016" y="1589087"/>
                </a:lnTo>
                <a:lnTo>
                  <a:pt x="6900540" y="1631950"/>
                </a:lnTo>
                <a:lnTo>
                  <a:pt x="6882065" y="1671637"/>
                </a:lnTo>
                <a:lnTo>
                  <a:pt x="6861910" y="1708150"/>
                </a:lnTo>
                <a:lnTo>
                  <a:pt x="6841755" y="1743075"/>
                </a:lnTo>
                <a:lnTo>
                  <a:pt x="6821599" y="1782762"/>
                </a:lnTo>
                <a:lnTo>
                  <a:pt x="6804804" y="1824037"/>
                </a:lnTo>
                <a:lnTo>
                  <a:pt x="6789687" y="1870075"/>
                </a:lnTo>
                <a:lnTo>
                  <a:pt x="6777930" y="1922462"/>
                </a:lnTo>
                <a:lnTo>
                  <a:pt x="6769531" y="1982787"/>
                </a:lnTo>
                <a:lnTo>
                  <a:pt x="6766172" y="2051050"/>
                </a:lnTo>
                <a:lnTo>
                  <a:pt x="6769531" y="2119312"/>
                </a:lnTo>
                <a:lnTo>
                  <a:pt x="6777930" y="2179637"/>
                </a:lnTo>
                <a:lnTo>
                  <a:pt x="6789687" y="2232025"/>
                </a:lnTo>
                <a:lnTo>
                  <a:pt x="6804804" y="2278062"/>
                </a:lnTo>
                <a:lnTo>
                  <a:pt x="6821599" y="2319337"/>
                </a:lnTo>
                <a:lnTo>
                  <a:pt x="6841755" y="2359025"/>
                </a:lnTo>
                <a:lnTo>
                  <a:pt x="6861910" y="2395537"/>
                </a:lnTo>
                <a:lnTo>
                  <a:pt x="6882065" y="2433637"/>
                </a:lnTo>
                <a:lnTo>
                  <a:pt x="6900540" y="2471737"/>
                </a:lnTo>
                <a:lnTo>
                  <a:pt x="6919016" y="2513012"/>
                </a:lnTo>
                <a:lnTo>
                  <a:pt x="6934132" y="2560637"/>
                </a:lnTo>
                <a:lnTo>
                  <a:pt x="6944210" y="2613025"/>
                </a:lnTo>
                <a:lnTo>
                  <a:pt x="6954287" y="2671762"/>
                </a:lnTo>
                <a:lnTo>
                  <a:pt x="6955967" y="2741612"/>
                </a:lnTo>
                <a:lnTo>
                  <a:pt x="6954287" y="2809875"/>
                </a:lnTo>
                <a:lnTo>
                  <a:pt x="6944210" y="2868612"/>
                </a:lnTo>
                <a:lnTo>
                  <a:pt x="6934132" y="2922587"/>
                </a:lnTo>
                <a:lnTo>
                  <a:pt x="6919016" y="2967037"/>
                </a:lnTo>
                <a:lnTo>
                  <a:pt x="6900540" y="3009900"/>
                </a:lnTo>
                <a:lnTo>
                  <a:pt x="6882065" y="3046412"/>
                </a:lnTo>
                <a:lnTo>
                  <a:pt x="6861910" y="3084512"/>
                </a:lnTo>
                <a:lnTo>
                  <a:pt x="6841755" y="3121025"/>
                </a:lnTo>
                <a:lnTo>
                  <a:pt x="6821599" y="3160712"/>
                </a:lnTo>
                <a:lnTo>
                  <a:pt x="6804804" y="3201987"/>
                </a:lnTo>
                <a:lnTo>
                  <a:pt x="6789687" y="3248025"/>
                </a:lnTo>
                <a:lnTo>
                  <a:pt x="6777930" y="3300412"/>
                </a:lnTo>
                <a:lnTo>
                  <a:pt x="6769531" y="3360737"/>
                </a:lnTo>
                <a:lnTo>
                  <a:pt x="6766172" y="3427412"/>
                </a:lnTo>
                <a:lnTo>
                  <a:pt x="6769531" y="3497262"/>
                </a:lnTo>
                <a:lnTo>
                  <a:pt x="6777930" y="3557587"/>
                </a:lnTo>
                <a:lnTo>
                  <a:pt x="6789687" y="3609975"/>
                </a:lnTo>
                <a:lnTo>
                  <a:pt x="6804804" y="3656012"/>
                </a:lnTo>
                <a:lnTo>
                  <a:pt x="6821599" y="3697287"/>
                </a:lnTo>
                <a:lnTo>
                  <a:pt x="6841755" y="3736975"/>
                </a:lnTo>
                <a:lnTo>
                  <a:pt x="6882065" y="3811587"/>
                </a:lnTo>
                <a:lnTo>
                  <a:pt x="6900540" y="3848100"/>
                </a:lnTo>
                <a:lnTo>
                  <a:pt x="6919016" y="3890962"/>
                </a:lnTo>
                <a:lnTo>
                  <a:pt x="6934132" y="3935412"/>
                </a:lnTo>
                <a:lnTo>
                  <a:pt x="6944210" y="3987800"/>
                </a:lnTo>
                <a:lnTo>
                  <a:pt x="6954287" y="4048125"/>
                </a:lnTo>
                <a:lnTo>
                  <a:pt x="6955967" y="4116387"/>
                </a:lnTo>
                <a:lnTo>
                  <a:pt x="6954287" y="4186237"/>
                </a:lnTo>
                <a:lnTo>
                  <a:pt x="6944210" y="4244975"/>
                </a:lnTo>
                <a:lnTo>
                  <a:pt x="6934132" y="4297362"/>
                </a:lnTo>
                <a:lnTo>
                  <a:pt x="6919016" y="4343400"/>
                </a:lnTo>
                <a:lnTo>
                  <a:pt x="6900540" y="4386262"/>
                </a:lnTo>
                <a:lnTo>
                  <a:pt x="6882065" y="4424362"/>
                </a:lnTo>
                <a:lnTo>
                  <a:pt x="6841755" y="4498975"/>
                </a:lnTo>
                <a:lnTo>
                  <a:pt x="6821599" y="4537075"/>
                </a:lnTo>
                <a:lnTo>
                  <a:pt x="6804804" y="4579937"/>
                </a:lnTo>
                <a:lnTo>
                  <a:pt x="6789687" y="4625975"/>
                </a:lnTo>
                <a:lnTo>
                  <a:pt x="6777930" y="4678362"/>
                </a:lnTo>
                <a:lnTo>
                  <a:pt x="6769531" y="4738687"/>
                </a:lnTo>
                <a:lnTo>
                  <a:pt x="6766172" y="4806950"/>
                </a:lnTo>
                <a:lnTo>
                  <a:pt x="6769531" y="4875212"/>
                </a:lnTo>
                <a:lnTo>
                  <a:pt x="6777930" y="4935537"/>
                </a:lnTo>
                <a:lnTo>
                  <a:pt x="6789687" y="4987925"/>
                </a:lnTo>
                <a:lnTo>
                  <a:pt x="6804804" y="5033962"/>
                </a:lnTo>
                <a:lnTo>
                  <a:pt x="6821599" y="5075237"/>
                </a:lnTo>
                <a:lnTo>
                  <a:pt x="6841755" y="5114925"/>
                </a:lnTo>
                <a:lnTo>
                  <a:pt x="6861910" y="5149850"/>
                </a:lnTo>
                <a:lnTo>
                  <a:pt x="6882065" y="5186362"/>
                </a:lnTo>
                <a:lnTo>
                  <a:pt x="6900540" y="5226050"/>
                </a:lnTo>
                <a:lnTo>
                  <a:pt x="6919016" y="5268912"/>
                </a:lnTo>
                <a:lnTo>
                  <a:pt x="6934132" y="5313362"/>
                </a:lnTo>
                <a:lnTo>
                  <a:pt x="6944210" y="5365750"/>
                </a:lnTo>
                <a:lnTo>
                  <a:pt x="6954287" y="5426075"/>
                </a:lnTo>
                <a:lnTo>
                  <a:pt x="6955967" y="5494337"/>
                </a:lnTo>
                <a:lnTo>
                  <a:pt x="6954287" y="5562600"/>
                </a:lnTo>
                <a:lnTo>
                  <a:pt x="6944210" y="5622925"/>
                </a:lnTo>
                <a:lnTo>
                  <a:pt x="6934132" y="5675312"/>
                </a:lnTo>
                <a:lnTo>
                  <a:pt x="6919016" y="5721350"/>
                </a:lnTo>
                <a:lnTo>
                  <a:pt x="6900540" y="5762625"/>
                </a:lnTo>
                <a:lnTo>
                  <a:pt x="6882065" y="5802312"/>
                </a:lnTo>
                <a:lnTo>
                  <a:pt x="6861910" y="5840412"/>
                </a:lnTo>
                <a:lnTo>
                  <a:pt x="6841755" y="5876925"/>
                </a:lnTo>
                <a:lnTo>
                  <a:pt x="6821599" y="5915025"/>
                </a:lnTo>
                <a:lnTo>
                  <a:pt x="6804804" y="5956300"/>
                </a:lnTo>
                <a:lnTo>
                  <a:pt x="6789687" y="6003925"/>
                </a:lnTo>
                <a:lnTo>
                  <a:pt x="6777930" y="6056312"/>
                </a:lnTo>
                <a:lnTo>
                  <a:pt x="6769531" y="6113462"/>
                </a:lnTo>
                <a:lnTo>
                  <a:pt x="6766172" y="6183312"/>
                </a:lnTo>
                <a:lnTo>
                  <a:pt x="6769531" y="6251575"/>
                </a:lnTo>
                <a:lnTo>
                  <a:pt x="6777930" y="6311900"/>
                </a:lnTo>
                <a:lnTo>
                  <a:pt x="6789687" y="6361112"/>
                </a:lnTo>
                <a:lnTo>
                  <a:pt x="6804804" y="6407150"/>
                </a:lnTo>
                <a:lnTo>
                  <a:pt x="6821599" y="6448425"/>
                </a:lnTo>
                <a:lnTo>
                  <a:pt x="6840075" y="6488112"/>
                </a:lnTo>
                <a:lnTo>
                  <a:pt x="6858551" y="6523037"/>
                </a:lnTo>
                <a:lnTo>
                  <a:pt x="6878706" y="6561137"/>
                </a:lnTo>
                <a:lnTo>
                  <a:pt x="6898861" y="6597650"/>
                </a:lnTo>
                <a:lnTo>
                  <a:pt x="6915657" y="6640512"/>
                </a:lnTo>
                <a:lnTo>
                  <a:pt x="6932453" y="6683375"/>
                </a:lnTo>
                <a:lnTo>
                  <a:pt x="6942530" y="6735762"/>
                </a:lnTo>
                <a:lnTo>
                  <a:pt x="6950928" y="6791325"/>
                </a:lnTo>
                <a:lnTo>
                  <a:pt x="695596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D88F42-76E0-455B-358E-27E9F60A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01" y="637200"/>
            <a:ext cx="5359200" cy="5583600"/>
          </a:xfrm>
        </p:spPr>
        <p:txBody>
          <a:bodyPr anchor="ctr">
            <a:normAutofit/>
          </a:bodyPr>
          <a:lstStyle/>
          <a:p>
            <a:pPr algn="ctr"/>
            <a:r>
              <a:rPr lang="fr-FR" sz="8800" b="1">
                <a:cs typeface="Calibri Light"/>
              </a:rPr>
              <a:t>2.Les outils</a:t>
            </a:r>
            <a:endParaRPr lang="fr-FR" sz="8800" b="1"/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6C0140D0-CF1D-4663-AE31-2C6D3D22F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10553" y="0"/>
            <a:ext cx="5281447" cy="6858000"/>
          </a:xfrm>
          <a:custGeom>
            <a:avLst/>
            <a:gdLst>
              <a:gd name="connsiteX0" fmla="*/ 189795 w 5281447"/>
              <a:gd name="connsiteY0" fmla="*/ 0 h 6858000"/>
              <a:gd name="connsiteX1" fmla="*/ 4443250 w 5281447"/>
              <a:gd name="connsiteY1" fmla="*/ 0 h 6858000"/>
              <a:gd name="connsiteX2" fmla="*/ 5138140 w 5281447"/>
              <a:gd name="connsiteY2" fmla="*/ 0 h 6858000"/>
              <a:gd name="connsiteX3" fmla="*/ 5281447 w 5281447"/>
              <a:gd name="connsiteY3" fmla="*/ 0 h 6858000"/>
              <a:gd name="connsiteX4" fmla="*/ 5281447 w 5281447"/>
              <a:gd name="connsiteY4" fmla="*/ 6858000 h 6858000"/>
              <a:gd name="connsiteX5" fmla="*/ 5138140 w 5281447"/>
              <a:gd name="connsiteY5" fmla="*/ 6858000 h 6858000"/>
              <a:gd name="connsiteX6" fmla="*/ 4443250 w 5281447"/>
              <a:gd name="connsiteY6" fmla="*/ 6858000 h 6858000"/>
              <a:gd name="connsiteX7" fmla="*/ 189795 w 5281447"/>
              <a:gd name="connsiteY7" fmla="*/ 6858000 h 6858000"/>
              <a:gd name="connsiteX8" fmla="*/ 184756 w 5281447"/>
              <a:gd name="connsiteY8" fmla="*/ 6791325 h 6858000"/>
              <a:gd name="connsiteX9" fmla="*/ 176358 w 5281447"/>
              <a:gd name="connsiteY9" fmla="*/ 6735762 h 6858000"/>
              <a:gd name="connsiteX10" fmla="*/ 166281 w 5281447"/>
              <a:gd name="connsiteY10" fmla="*/ 6683375 h 6858000"/>
              <a:gd name="connsiteX11" fmla="*/ 149485 w 5281447"/>
              <a:gd name="connsiteY11" fmla="*/ 6640512 h 6858000"/>
              <a:gd name="connsiteX12" fmla="*/ 132689 w 5281447"/>
              <a:gd name="connsiteY12" fmla="*/ 6597650 h 6858000"/>
              <a:gd name="connsiteX13" fmla="*/ 112534 w 5281447"/>
              <a:gd name="connsiteY13" fmla="*/ 6561137 h 6858000"/>
              <a:gd name="connsiteX14" fmla="*/ 92379 w 5281447"/>
              <a:gd name="connsiteY14" fmla="*/ 6523037 h 6858000"/>
              <a:gd name="connsiteX15" fmla="*/ 73903 w 5281447"/>
              <a:gd name="connsiteY15" fmla="*/ 6488112 h 6858000"/>
              <a:gd name="connsiteX16" fmla="*/ 55427 w 5281447"/>
              <a:gd name="connsiteY16" fmla="*/ 6448425 h 6858000"/>
              <a:gd name="connsiteX17" fmla="*/ 38632 w 5281447"/>
              <a:gd name="connsiteY17" fmla="*/ 6407150 h 6858000"/>
              <a:gd name="connsiteX18" fmla="*/ 23515 w 5281447"/>
              <a:gd name="connsiteY18" fmla="*/ 6361112 h 6858000"/>
              <a:gd name="connsiteX19" fmla="*/ 11758 w 5281447"/>
              <a:gd name="connsiteY19" fmla="*/ 6311900 h 6858000"/>
              <a:gd name="connsiteX20" fmla="*/ 3359 w 5281447"/>
              <a:gd name="connsiteY20" fmla="*/ 6251575 h 6858000"/>
              <a:gd name="connsiteX21" fmla="*/ 0 w 5281447"/>
              <a:gd name="connsiteY21" fmla="*/ 6183312 h 6858000"/>
              <a:gd name="connsiteX22" fmla="*/ 3359 w 5281447"/>
              <a:gd name="connsiteY22" fmla="*/ 6113462 h 6858000"/>
              <a:gd name="connsiteX23" fmla="*/ 11758 w 5281447"/>
              <a:gd name="connsiteY23" fmla="*/ 6056312 h 6858000"/>
              <a:gd name="connsiteX24" fmla="*/ 23515 w 5281447"/>
              <a:gd name="connsiteY24" fmla="*/ 6003925 h 6858000"/>
              <a:gd name="connsiteX25" fmla="*/ 38632 w 5281447"/>
              <a:gd name="connsiteY25" fmla="*/ 5956300 h 6858000"/>
              <a:gd name="connsiteX26" fmla="*/ 55427 w 5281447"/>
              <a:gd name="connsiteY26" fmla="*/ 5915025 h 6858000"/>
              <a:gd name="connsiteX27" fmla="*/ 75583 w 5281447"/>
              <a:gd name="connsiteY27" fmla="*/ 5876925 h 6858000"/>
              <a:gd name="connsiteX28" fmla="*/ 95738 w 5281447"/>
              <a:gd name="connsiteY28" fmla="*/ 5840412 h 6858000"/>
              <a:gd name="connsiteX29" fmla="*/ 115893 w 5281447"/>
              <a:gd name="connsiteY29" fmla="*/ 5802312 h 6858000"/>
              <a:gd name="connsiteX30" fmla="*/ 134368 w 5281447"/>
              <a:gd name="connsiteY30" fmla="*/ 5762625 h 6858000"/>
              <a:gd name="connsiteX31" fmla="*/ 152844 w 5281447"/>
              <a:gd name="connsiteY31" fmla="*/ 5721350 h 6858000"/>
              <a:gd name="connsiteX32" fmla="*/ 167960 w 5281447"/>
              <a:gd name="connsiteY32" fmla="*/ 5675312 h 6858000"/>
              <a:gd name="connsiteX33" fmla="*/ 178038 w 5281447"/>
              <a:gd name="connsiteY33" fmla="*/ 5622925 h 6858000"/>
              <a:gd name="connsiteX34" fmla="*/ 188115 w 5281447"/>
              <a:gd name="connsiteY34" fmla="*/ 5562600 h 6858000"/>
              <a:gd name="connsiteX35" fmla="*/ 189795 w 5281447"/>
              <a:gd name="connsiteY35" fmla="*/ 5494337 h 6858000"/>
              <a:gd name="connsiteX36" fmla="*/ 188115 w 5281447"/>
              <a:gd name="connsiteY36" fmla="*/ 5426075 h 6858000"/>
              <a:gd name="connsiteX37" fmla="*/ 178038 w 5281447"/>
              <a:gd name="connsiteY37" fmla="*/ 5365750 h 6858000"/>
              <a:gd name="connsiteX38" fmla="*/ 167960 w 5281447"/>
              <a:gd name="connsiteY38" fmla="*/ 5313362 h 6858000"/>
              <a:gd name="connsiteX39" fmla="*/ 152844 w 5281447"/>
              <a:gd name="connsiteY39" fmla="*/ 5268912 h 6858000"/>
              <a:gd name="connsiteX40" fmla="*/ 134368 w 5281447"/>
              <a:gd name="connsiteY40" fmla="*/ 5226050 h 6858000"/>
              <a:gd name="connsiteX41" fmla="*/ 115893 w 5281447"/>
              <a:gd name="connsiteY41" fmla="*/ 5186362 h 6858000"/>
              <a:gd name="connsiteX42" fmla="*/ 95738 w 5281447"/>
              <a:gd name="connsiteY42" fmla="*/ 5149850 h 6858000"/>
              <a:gd name="connsiteX43" fmla="*/ 75583 w 5281447"/>
              <a:gd name="connsiteY43" fmla="*/ 5114925 h 6858000"/>
              <a:gd name="connsiteX44" fmla="*/ 55427 w 5281447"/>
              <a:gd name="connsiteY44" fmla="*/ 5075237 h 6858000"/>
              <a:gd name="connsiteX45" fmla="*/ 38632 w 5281447"/>
              <a:gd name="connsiteY45" fmla="*/ 5033962 h 6858000"/>
              <a:gd name="connsiteX46" fmla="*/ 23515 w 5281447"/>
              <a:gd name="connsiteY46" fmla="*/ 4987925 h 6858000"/>
              <a:gd name="connsiteX47" fmla="*/ 11758 w 5281447"/>
              <a:gd name="connsiteY47" fmla="*/ 4935537 h 6858000"/>
              <a:gd name="connsiteX48" fmla="*/ 3359 w 5281447"/>
              <a:gd name="connsiteY48" fmla="*/ 4875212 h 6858000"/>
              <a:gd name="connsiteX49" fmla="*/ 0 w 5281447"/>
              <a:gd name="connsiteY49" fmla="*/ 4806950 h 6858000"/>
              <a:gd name="connsiteX50" fmla="*/ 3359 w 5281447"/>
              <a:gd name="connsiteY50" fmla="*/ 4738687 h 6858000"/>
              <a:gd name="connsiteX51" fmla="*/ 11758 w 5281447"/>
              <a:gd name="connsiteY51" fmla="*/ 4678362 h 6858000"/>
              <a:gd name="connsiteX52" fmla="*/ 23515 w 5281447"/>
              <a:gd name="connsiteY52" fmla="*/ 4625975 h 6858000"/>
              <a:gd name="connsiteX53" fmla="*/ 38632 w 5281447"/>
              <a:gd name="connsiteY53" fmla="*/ 4579937 h 6858000"/>
              <a:gd name="connsiteX54" fmla="*/ 55427 w 5281447"/>
              <a:gd name="connsiteY54" fmla="*/ 4537075 h 6858000"/>
              <a:gd name="connsiteX55" fmla="*/ 75583 w 5281447"/>
              <a:gd name="connsiteY55" fmla="*/ 4498975 h 6858000"/>
              <a:gd name="connsiteX56" fmla="*/ 115893 w 5281447"/>
              <a:gd name="connsiteY56" fmla="*/ 4424362 h 6858000"/>
              <a:gd name="connsiteX57" fmla="*/ 134368 w 5281447"/>
              <a:gd name="connsiteY57" fmla="*/ 4386262 h 6858000"/>
              <a:gd name="connsiteX58" fmla="*/ 152844 w 5281447"/>
              <a:gd name="connsiteY58" fmla="*/ 4343400 h 6858000"/>
              <a:gd name="connsiteX59" fmla="*/ 167960 w 5281447"/>
              <a:gd name="connsiteY59" fmla="*/ 4297362 h 6858000"/>
              <a:gd name="connsiteX60" fmla="*/ 178038 w 5281447"/>
              <a:gd name="connsiteY60" fmla="*/ 4244975 h 6858000"/>
              <a:gd name="connsiteX61" fmla="*/ 188115 w 5281447"/>
              <a:gd name="connsiteY61" fmla="*/ 4186237 h 6858000"/>
              <a:gd name="connsiteX62" fmla="*/ 189795 w 5281447"/>
              <a:gd name="connsiteY62" fmla="*/ 4116387 h 6858000"/>
              <a:gd name="connsiteX63" fmla="*/ 188115 w 5281447"/>
              <a:gd name="connsiteY63" fmla="*/ 4048125 h 6858000"/>
              <a:gd name="connsiteX64" fmla="*/ 178038 w 5281447"/>
              <a:gd name="connsiteY64" fmla="*/ 3987800 h 6858000"/>
              <a:gd name="connsiteX65" fmla="*/ 167960 w 5281447"/>
              <a:gd name="connsiteY65" fmla="*/ 3935412 h 6858000"/>
              <a:gd name="connsiteX66" fmla="*/ 152844 w 5281447"/>
              <a:gd name="connsiteY66" fmla="*/ 3890962 h 6858000"/>
              <a:gd name="connsiteX67" fmla="*/ 134368 w 5281447"/>
              <a:gd name="connsiteY67" fmla="*/ 3848100 h 6858000"/>
              <a:gd name="connsiteX68" fmla="*/ 115893 w 5281447"/>
              <a:gd name="connsiteY68" fmla="*/ 3811587 h 6858000"/>
              <a:gd name="connsiteX69" fmla="*/ 75583 w 5281447"/>
              <a:gd name="connsiteY69" fmla="*/ 3736975 h 6858000"/>
              <a:gd name="connsiteX70" fmla="*/ 55427 w 5281447"/>
              <a:gd name="connsiteY70" fmla="*/ 3697287 h 6858000"/>
              <a:gd name="connsiteX71" fmla="*/ 38632 w 5281447"/>
              <a:gd name="connsiteY71" fmla="*/ 3656012 h 6858000"/>
              <a:gd name="connsiteX72" fmla="*/ 23515 w 5281447"/>
              <a:gd name="connsiteY72" fmla="*/ 3609975 h 6858000"/>
              <a:gd name="connsiteX73" fmla="*/ 11758 w 5281447"/>
              <a:gd name="connsiteY73" fmla="*/ 3557587 h 6858000"/>
              <a:gd name="connsiteX74" fmla="*/ 3359 w 5281447"/>
              <a:gd name="connsiteY74" fmla="*/ 3497262 h 6858000"/>
              <a:gd name="connsiteX75" fmla="*/ 0 w 5281447"/>
              <a:gd name="connsiteY75" fmla="*/ 3427412 h 6858000"/>
              <a:gd name="connsiteX76" fmla="*/ 3359 w 5281447"/>
              <a:gd name="connsiteY76" fmla="*/ 3360737 h 6858000"/>
              <a:gd name="connsiteX77" fmla="*/ 11758 w 5281447"/>
              <a:gd name="connsiteY77" fmla="*/ 3300412 h 6858000"/>
              <a:gd name="connsiteX78" fmla="*/ 23515 w 5281447"/>
              <a:gd name="connsiteY78" fmla="*/ 3248025 h 6858000"/>
              <a:gd name="connsiteX79" fmla="*/ 38632 w 5281447"/>
              <a:gd name="connsiteY79" fmla="*/ 3201987 h 6858000"/>
              <a:gd name="connsiteX80" fmla="*/ 55427 w 5281447"/>
              <a:gd name="connsiteY80" fmla="*/ 3160712 h 6858000"/>
              <a:gd name="connsiteX81" fmla="*/ 75583 w 5281447"/>
              <a:gd name="connsiteY81" fmla="*/ 3121025 h 6858000"/>
              <a:gd name="connsiteX82" fmla="*/ 95738 w 5281447"/>
              <a:gd name="connsiteY82" fmla="*/ 3084512 h 6858000"/>
              <a:gd name="connsiteX83" fmla="*/ 115893 w 5281447"/>
              <a:gd name="connsiteY83" fmla="*/ 3046412 h 6858000"/>
              <a:gd name="connsiteX84" fmla="*/ 134368 w 5281447"/>
              <a:gd name="connsiteY84" fmla="*/ 3009900 h 6858000"/>
              <a:gd name="connsiteX85" fmla="*/ 152844 w 5281447"/>
              <a:gd name="connsiteY85" fmla="*/ 2967037 h 6858000"/>
              <a:gd name="connsiteX86" fmla="*/ 167960 w 5281447"/>
              <a:gd name="connsiteY86" fmla="*/ 2922587 h 6858000"/>
              <a:gd name="connsiteX87" fmla="*/ 178038 w 5281447"/>
              <a:gd name="connsiteY87" fmla="*/ 2868612 h 6858000"/>
              <a:gd name="connsiteX88" fmla="*/ 188115 w 5281447"/>
              <a:gd name="connsiteY88" fmla="*/ 2809875 h 6858000"/>
              <a:gd name="connsiteX89" fmla="*/ 189795 w 5281447"/>
              <a:gd name="connsiteY89" fmla="*/ 2741612 h 6858000"/>
              <a:gd name="connsiteX90" fmla="*/ 188115 w 5281447"/>
              <a:gd name="connsiteY90" fmla="*/ 2671762 h 6858000"/>
              <a:gd name="connsiteX91" fmla="*/ 178038 w 5281447"/>
              <a:gd name="connsiteY91" fmla="*/ 2613025 h 6858000"/>
              <a:gd name="connsiteX92" fmla="*/ 167960 w 5281447"/>
              <a:gd name="connsiteY92" fmla="*/ 2560637 h 6858000"/>
              <a:gd name="connsiteX93" fmla="*/ 152844 w 5281447"/>
              <a:gd name="connsiteY93" fmla="*/ 2513012 h 6858000"/>
              <a:gd name="connsiteX94" fmla="*/ 134368 w 5281447"/>
              <a:gd name="connsiteY94" fmla="*/ 2471737 h 6858000"/>
              <a:gd name="connsiteX95" fmla="*/ 115893 w 5281447"/>
              <a:gd name="connsiteY95" fmla="*/ 2433637 h 6858000"/>
              <a:gd name="connsiteX96" fmla="*/ 95738 w 5281447"/>
              <a:gd name="connsiteY96" fmla="*/ 2395537 h 6858000"/>
              <a:gd name="connsiteX97" fmla="*/ 75583 w 5281447"/>
              <a:gd name="connsiteY97" fmla="*/ 2359025 h 6858000"/>
              <a:gd name="connsiteX98" fmla="*/ 55427 w 5281447"/>
              <a:gd name="connsiteY98" fmla="*/ 2319337 h 6858000"/>
              <a:gd name="connsiteX99" fmla="*/ 38632 w 5281447"/>
              <a:gd name="connsiteY99" fmla="*/ 2278062 h 6858000"/>
              <a:gd name="connsiteX100" fmla="*/ 23515 w 5281447"/>
              <a:gd name="connsiteY100" fmla="*/ 2232025 h 6858000"/>
              <a:gd name="connsiteX101" fmla="*/ 11758 w 5281447"/>
              <a:gd name="connsiteY101" fmla="*/ 2179637 h 6858000"/>
              <a:gd name="connsiteX102" fmla="*/ 3359 w 5281447"/>
              <a:gd name="connsiteY102" fmla="*/ 2119312 h 6858000"/>
              <a:gd name="connsiteX103" fmla="*/ 0 w 5281447"/>
              <a:gd name="connsiteY103" fmla="*/ 2051050 h 6858000"/>
              <a:gd name="connsiteX104" fmla="*/ 3359 w 5281447"/>
              <a:gd name="connsiteY104" fmla="*/ 1982787 h 6858000"/>
              <a:gd name="connsiteX105" fmla="*/ 11758 w 5281447"/>
              <a:gd name="connsiteY105" fmla="*/ 1922462 h 6858000"/>
              <a:gd name="connsiteX106" fmla="*/ 23515 w 5281447"/>
              <a:gd name="connsiteY106" fmla="*/ 1870075 h 6858000"/>
              <a:gd name="connsiteX107" fmla="*/ 38632 w 5281447"/>
              <a:gd name="connsiteY107" fmla="*/ 1824037 h 6858000"/>
              <a:gd name="connsiteX108" fmla="*/ 55427 w 5281447"/>
              <a:gd name="connsiteY108" fmla="*/ 1782762 h 6858000"/>
              <a:gd name="connsiteX109" fmla="*/ 75583 w 5281447"/>
              <a:gd name="connsiteY109" fmla="*/ 1743075 h 6858000"/>
              <a:gd name="connsiteX110" fmla="*/ 95738 w 5281447"/>
              <a:gd name="connsiteY110" fmla="*/ 1708150 h 6858000"/>
              <a:gd name="connsiteX111" fmla="*/ 115893 w 5281447"/>
              <a:gd name="connsiteY111" fmla="*/ 1671637 h 6858000"/>
              <a:gd name="connsiteX112" fmla="*/ 134368 w 5281447"/>
              <a:gd name="connsiteY112" fmla="*/ 1631950 h 6858000"/>
              <a:gd name="connsiteX113" fmla="*/ 152844 w 5281447"/>
              <a:gd name="connsiteY113" fmla="*/ 1589087 h 6858000"/>
              <a:gd name="connsiteX114" fmla="*/ 167960 w 5281447"/>
              <a:gd name="connsiteY114" fmla="*/ 1544637 h 6858000"/>
              <a:gd name="connsiteX115" fmla="*/ 178038 w 5281447"/>
              <a:gd name="connsiteY115" fmla="*/ 1492250 h 6858000"/>
              <a:gd name="connsiteX116" fmla="*/ 188115 w 5281447"/>
              <a:gd name="connsiteY116" fmla="*/ 1431925 h 6858000"/>
              <a:gd name="connsiteX117" fmla="*/ 189795 w 5281447"/>
              <a:gd name="connsiteY117" fmla="*/ 1363662 h 6858000"/>
              <a:gd name="connsiteX118" fmla="*/ 188115 w 5281447"/>
              <a:gd name="connsiteY118" fmla="*/ 1295400 h 6858000"/>
              <a:gd name="connsiteX119" fmla="*/ 178038 w 5281447"/>
              <a:gd name="connsiteY119" fmla="*/ 1235075 h 6858000"/>
              <a:gd name="connsiteX120" fmla="*/ 167960 w 5281447"/>
              <a:gd name="connsiteY120" fmla="*/ 1182687 h 6858000"/>
              <a:gd name="connsiteX121" fmla="*/ 152844 w 5281447"/>
              <a:gd name="connsiteY121" fmla="*/ 1136650 h 6858000"/>
              <a:gd name="connsiteX122" fmla="*/ 134368 w 5281447"/>
              <a:gd name="connsiteY122" fmla="*/ 1095375 h 6858000"/>
              <a:gd name="connsiteX123" fmla="*/ 115893 w 5281447"/>
              <a:gd name="connsiteY123" fmla="*/ 1055687 h 6858000"/>
              <a:gd name="connsiteX124" fmla="*/ 95738 w 5281447"/>
              <a:gd name="connsiteY124" fmla="*/ 1017587 h 6858000"/>
              <a:gd name="connsiteX125" fmla="*/ 75583 w 5281447"/>
              <a:gd name="connsiteY125" fmla="*/ 981075 h 6858000"/>
              <a:gd name="connsiteX126" fmla="*/ 55427 w 5281447"/>
              <a:gd name="connsiteY126" fmla="*/ 942975 h 6858000"/>
              <a:gd name="connsiteX127" fmla="*/ 38632 w 5281447"/>
              <a:gd name="connsiteY127" fmla="*/ 901700 h 6858000"/>
              <a:gd name="connsiteX128" fmla="*/ 23515 w 5281447"/>
              <a:gd name="connsiteY128" fmla="*/ 854075 h 6858000"/>
              <a:gd name="connsiteX129" fmla="*/ 11758 w 5281447"/>
              <a:gd name="connsiteY129" fmla="*/ 801687 h 6858000"/>
              <a:gd name="connsiteX130" fmla="*/ 3359 w 5281447"/>
              <a:gd name="connsiteY130" fmla="*/ 744537 h 6858000"/>
              <a:gd name="connsiteX131" fmla="*/ 0 w 5281447"/>
              <a:gd name="connsiteY131" fmla="*/ 673100 h 6858000"/>
              <a:gd name="connsiteX132" fmla="*/ 3359 w 5281447"/>
              <a:gd name="connsiteY132" fmla="*/ 606425 h 6858000"/>
              <a:gd name="connsiteX133" fmla="*/ 11758 w 5281447"/>
              <a:gd name="connsiteY133" fmla="*/ 546100 h 6858000"/>
              <a:gd name="connsiteX134" fmla="*/ 23515 w 5281447"/>
              <a:gd name="connsiteY134" fmla="*/ 496887 h 6858000"/>
              <a:gd name="connsiteX135" fmla="*/ 38632 w 5281447"/>
              <a:gd name="connsiteY135" fmla="*/ 450850 h 6858000"/>
              <a:gd name="connsiteX136" fmla="*/ 55427 w 5281447"/>
              <a:gd name="connsiteY136" fmla="*/ 409575 h 6858000"/>
              <a:gd name="connsiteX137" fmla="*/ 73903 w 5281447"/>
              <a:gd name="connsiteY137" fmla="*/ 369887 h 6858000"/>
              <a:gd name="connsiteX138" fmla="*/ 92379 w 5281447"/>
              <a:gd name="connsiteY138" fmla="*/ 334962 h 6858000"/>
              <a:gd name="connsiteX139" fmla="*/ 112534 w 5281447"/>
              <a:gd name="connsiteY139" fmla="*/ 296862 h 6858000"/>
              <a:gd name="connsiteX140" fmla="*/ 132689 w 5281447"/>
              <a:gd name="connsiteY140" fmla="*/ 260350 h 6858000"/>
              <a:gd name="connsiteX141" fmla="*/ 149485 w 5281447"/>
              <a:gd name="connsiteY141" fmla="*/ 217487 h 6858000"/>
              <a:gd name="connsiteX142" fmla="*/ 166281 w 5281447"/>
              <a:gd name="connsiteY142" fmla="*/ 174625 h 6858000"/>
              <a:gd name="connsiteX143" fmla="*/ 176358 w 5281447"/>
              <a:gd name="connsiteY143" fmla="*/ 122237 h 6858000"/>
              <a:gd name="connsiteX144" fmla="*/ 184756 w 5281447"/>
              <a:gd name="connsiteY144" fmla="*/ 66675 h 6858000"/>
              <a:gd name="connsiteX145" fmla="*/ 189795 w 5281447"/>
              <a:gd name="connsiteY14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281447" h="6858000">
                <a:moveTo>
                  <a:pt x="189795" y="0"/>
                </a:moveTo>
                <a:lnTo>
                  <a:pt x="4443250" y="0"/>
                </a:lnTo>
                <a:lnTo>
                  <a:pt x="5138140" y="0"/>
                </a:lnTo>
                <a:lnTo>
                  <a:pt x="5281447" y="0"/>
                </a:lnTo>
                <a:lnTo>
                  <a:pt x="5281447" y="6858000"/>
                </a:lnTo>
                <a:lnTo>
                  <a:pt x="5138140" y="6858000"/>
                </a:lnTo>
                <a:lnTo>
                  <a:pt x="4443250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0569BAF-8EBE-447D-B1D4-6AF15B773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334174" cy="6858000"/>
          </a:xfrm>
          <a:custGeom>
            <a:avLst/>
            <a:gdLst>
              <a:gd name="connsiteX0" fmla="*/ 189795 w 334174"/>
              <a:gd name="connsiteY0" fmla="*/ 0 h 6858000"/>
              <a:gd name="connsiteX1" fmla="*/ 334174 w 334174"/>
              <a:gd name="connsiteY1" fmla="*/ 0 h 6858000"/>
              <a:gd name="connsiteX2" fmla="*/ 329135 w 334174"/>
              <a:gd name="connsiteY2" fmla="*/ 66675 h 6858000"/>
              <a:gd name="connsiteX3" fmla="*/ 320737 w 334174"/>
              <a:gd name="connsiteY3" fmla="*/ 122237 h 6858000"/>
              <a:gd name="connsiteX4" fmla="*/ 310660 w 334174"/>
              <a:gd name="connsiteY4" fmla="*/ 174625 h 6858000"/>
              <a:gd name="connsiteX5" fmla="*/ 293864 w 334174"/>
              <a:gd name="connsiteY5" fmla="*/ 217487 h 6858000"/>
              <a:gd name="connsiteX6" fmla="*/ 277068 w 334174"/>
              <a:gd name="connsiteY6" fmla="*/ 260350 h 6858000"/>
              <a:gd name="connsiteX7" fmla="*/ 256913 w 334174"/>
              <a:gd name="connsiteY7" fmla="*/ 296862 h 6858000"/>
              <a:gd name="connsiteX8" fmla="*/ 236758 w 334174"/>
              <a:gd name="connsiteY8" fmla="*/ 334962 h 6858000"/>
              <a:gd name="connsiteX9" fmla="*/ 218282 w 334174"/>
              <a:gd name="connsiteY9" fmla="*/ 369887 h 6858000"/>
              <a:gd name="connsiteX10" fmla="*/ 199806 w 334174"/>
              <a:gd name="connsiteY10" fmla="*/ 409575 h 6858000"/>
              <a:gd name="connsiteX11" fmla="*/ 183011 w 334174"/>
              <a:gd name="connsiteY11" fmla="*/ 450850 h 6858000"/>
              <a:gd name="connsiteX12" fmla="*/ 167894 w 334174"/>
              <a:gd name="connsiteY12" fmla="*/ 496887 h 6858000"/>
              <a:gd name="connsiteX13" fmla="*/ 156137 w 334174"/>
              <a:gd name="connsiteY13" fmla="*/ 546100 h 6858000"/>
              <a:gd name="connsiteX14" fmla="*/ 147738 w 334174"/>
              <a:gd name="connsiteY14" fmla="*/ 606425 h 6858000"/>
              <a:gd name="connsiteX15" fmla="*/ 144379 w 334174"/>
              <a:gd name="connsiteY15" fmla="*/ 673100 h 6858000"/>
              <a:gd name="connsiteX16" fmla="*/ 147738 w 334174"/>
              <a:gd name="connsiteY16" fmla="*/ 744537 h 6858000"/>
              <a:gd name="connsiteX17" fmla="*/ 156137 w 334174"/>
              <a:gd name="connsiteY17" fmla="*/ 801687 h 6858000"/>
              <a:gd name="connsiteX18" fmla="*/ 167894 w 334174"/>
              <a:gd name="connsiteY18" fmla="*/ 854075 h 6858000"/>
              <a:gd name="connsiteX19" fmla="*/ 183011 w 334174"/>
              <a:gd name="connsiteY19" fmla="*/ 901700 h 6858000"/>
              <a:gd name="connsiteX20" fmla="*/ 199806 w 334174"/>
              <a:gd name="connsiteY20" fmla="*/ 942975 h 6858000"/>
              <a:gd name="connsiteX21" fmla="*/ 219962 w 334174"/>
              <a:gd name="connsiteY21" fmla="*/ 981075 h 6858000"/>
              <a:gd name="connsiteX22" fmla="*/ 240117 w 334174"/>
              <a:gd name="connsiteY22" fmla="*/ 1017587 h 6858000"/>
              <a:gd name="connsiteX23" fmla="*/ 260272 w 334174"/>
              <a:gd name="connsiteY23" fmla="*/ 1055687 h 6858000"/>
              <a:gd name="connsiteX24" fmla="*/ 278747 w 334174"/>
              <a:gd name="connsiteY24" fmla="*/ 1095375 h 6858000"/>
              <a:gd name="connsiteX25" fmla="*/ 297223 w 334174"/>
              <a:gd name="connsiteY25" fmla="*/ 1136650 h 6858000"/>
              <a:gd name="connsiteX26" fmla="*/ 312339 w 334174"/>
              <a:gd name="connsiteY26" fmla="*/ 1182687 h 6858000"/>
              <a:gd name="connsiteX27" fmla="*/ 322417 w 334174"/>
              <a:gd name="connsiteY27" fmla="*/ 1235075 h 6858000"/>
              <a:gd name="connsiteX28" fmla="*/ 332494 w 334174"/>
              <a:gd name="connsiteY28" fmla="*/ 1295400 h 6858000"/>
              <a:gd name="connsiteX29" fmla="*/ 334174 w 334174"/>
              <a:gd name="connsiteY29" fmla="*/ 1363662 h 6858000"/>
              <a:gd name="connsiteX30" fmla="*/ 332494 w 334174"/>
              <a:gd name="connsiteY30" fmla="*/ 1431925 h 6858000"/>
              <a:gd name="connsiteX31" fmla="*/ 322417 w 334174"/>
              <a:gd name="connsiteY31" fmla="*/ 1492250 h 6858000"/>
              <a:gd name="connsiteX32" fmla="*/ 312339 w 334174"/>
              <a:gd name="connsiteY32" fmla="*/ 1544637 h 6858000"/>
              <a:gd name="connsiteX33" fmla="*/ 297223 w 334174"/>
              <a:gd name="connsiteY33" fmla="*/ 1589087 h 6858000"/>
              <a:gd name="connsiteX34" fmla="*/ 278747 w 334174"/>
              <a:gd name="connsiteY34" fmla="*/ 1631950 h 6858000"/>
              <a:gd name="connsiteX35" fmla="*/ 260272 w 334174"/>
              <a:gd name="connsiteY35" fmla="*/ 1671637 h 6858000"/>
              <a:gd name="connsiteX36" fmla="*/ 240117 w 334174"/>
              <a:gd name="connsiteY36" fmla="*/ 1708150 h 6858000"/>
              <a:gd name="connsiteX37" fmla="*/ 219962 w 334174"/>
              <a:gd name="connsiteY37" fmla="*/ 1743075 h 6858000"/>
              <a:gd name="connsiteX38" fmla="*/ 199806 w 334174"/>
              <a:gd name="connsiteY38" fmla="*/ 1782762 h 6858000"/>
              <a:gd name="connsiteX39" fmla="*/ 183011 w 334174"/>
              <a:gd name="connsiteY39" fmla="*/ 1824037 h 6858000"/>
              <a:gd name="connsiteX40" fmla="*/ 167894 w 334174"/>
              <a:gd name="connsiteY40" fmla="*/ 1870075 h 6858000"/>
              <a:gd name="connsiteX41" fmla="*/ 156137 w 334174"/>
              <a:gd name="connsiteY41" fmla="*/ 1922462 h 6858000"/>
              <a:gd name="connsiteX42" fmla="*/ 147738 w 334174"/>
              <a:gd name="connsiteY42" fmla="*/ 1982787 h 6858000"/>
              <a:gd name="connsiteX43" fmla="*/ 144379 w 334174"/>
              <a:gd name="connsiteY43" fmla="*/ 2051050 h 6858000"/>
              <a:gd name="connsiteX44" fmla="*/ 147738 w 334174"/>
              <a:gd name="connsiteY44" fmla="*/ 2119312 h 6858000"/>
              <a:gd name="connsiteX45" fmla="*/ 156137 w 334174"/>
              <a:gd name="connsiteY45" fmla="*/ 2179637 h 6858000"/>
              <a:gd name="connsiteX46" fmla="*/ 167894 w 334174"/>
              <a:gd name="connsiteY46" fmla="*/ 2232025 h 6858000"/>
              <a:gd name="connsiteX47" fmla="*/ 183011 w 334174"/>
              <a:gd name="connsiteY47" fmla="*/ 2278062 h 6858000"/>
              <a:gd name="connsiteX48" fmla="*/ 199806 w 334174"/>
              <a:gd name="connsiteY48" fmla="*/ 2319337 h 6858000"/>
              <a:gd name="connsiteX49" fmla="*/ 219962 w 334174"/>
              <a:gd name="connsiteY49" fmla="*/ 2359025 h 6858000"/>
              <a:gd name="connsiteX50" fmla="*/ 240117 w 334174"/>
              <a:gd name="connsiteY50" fmla="*/ 2395537 h 6858000"/>
              <a:gd name="connsiteX51" fmla="*/ 260272 w 334174"/>
              <a:gd name="connsiteY51" fmla="*/ 2433637 h 6858000"/>
              <a:gd name="connsiteX52" fmla="*/ 278747 w 334174"/>
              <a:gd name="connsiteY52" fmla="*/ 2471737 h 6858000"/>
              <a:gd name="connsiteX53" fmla="*/ 297223 w 334174"/>
              <a:gd name="connsiteY53" fmla="*/ 2513012 h 6858000"/>
              <a:gd name="connsiteX54" fmla="*/ 312339 w 334174"/>
              <a:gd name="connsiteY54" fmla="*/ 2560637 h 6858000"/>
              <a:gd name="connsiteX55" fmla="*/ 322417 w 334174"/>
              <a:gd name="connsiteY55" fmla="*/ 2613025 h 6858000"/>
              <a:gd name="connsiteX56" fmla="*/ 332494 w 334174"/>
              <a:gd name="connsiteY56" fmla="*/ 2671762 h 6858000"/>
              <a:gd name="connsiteX57" fmla="*/ 334174 w 334174"/>
              <a:gd name="connsiteY57" fmla="*/ 2741612 h 6858000"/>
              <a:gd name="connsiteX58" fmla="*/ 332494 w 334174"/>
              <a:gd name="connsiteY58" fmla="*/ 2809875 h 6858000"/>
              <a:gd name="connsiteX59" fmla="*/ 322417 w 334174"/>
              <a:gd name="connsiteY59" fmla="*/ 2868612 h 6858000"/>
              <a:gd name="connsiteX60" fmla="*/ 312339 w 334174"/>
              <a:gd name="connsiteY60" fmla="*/ 2922587 h 6858000"/>
              <a:gd name="connsiteX61" fmla="*/ 297223 w 334174"/>
              <a:gd name="connsiteY61" fmla="*/ 2967037 h 6858000"/>
              <a:gd name="connsiteX62" fmla="*/ 278747 w 334174"/>
              <a:gd name="connsiteY62" fmla="*/ 3009900 h 6858000"/>
              <a:gd name="connsiteX63" fmla="*/ 260272 w 334174"/>
              <a:gd name="connsiteY63" fmla="*/ 3046412 h 6858000"/>
              <a:gd name="connsiteX64" fmla="*/ 240117 w 334174"/>
              <a:gd name="connsiteY64" fmla="*/ 3084512 h 6858000"/>
              <a:gd name="connsiteX65" fmla="*/ 219962 w 334174"/>
              <a:gd name="connsiteY65" fmla="*/ 3121025 h 6858000"/>
              <a:gd name="connsiteX66" fmla="*/ 199806 w 334174"/>
              <a:gd name="connsiteY66" fmla="*/ 3160712 h 6858000"/>
              <a:gd name="connsiteX67" fmla="*/ 183011 w 334174"/>
              <a:gd name="connsiteY67" fmla="*/ 3201987 h 6858000"/>
              <a:gd name="connsiteX68" fmla="*/ 167894 w 334174"/>
              <a:gd name="connsiteY68" fmla="*/ 3248025 h 6858000"/>
              <a:gd name="connsiteX69" fmla="*/ 156137 w 334174"/>
              <a:gd name="connsiteY69" fmla="*/ 3300412 h 6858000"/>
              <a:gd name="connsiteX70" fmla="*/ 147738 w 334174"/>
              <a:gd name="connsiteY70" fmla="*/ 3360737 h 6858000"/>
              <a:gd name="connsiteX71" fmla="*/ 144379 w 334174"/>
              <a:gd name="connsiteY71" fmla="*/ 3427412 h 6858000"/>
              <a:gd name="connsiteX72" fmla="*/ 147738 w 334174"/>
              <a:gd name="connsiteY72" fmla="*/ 3497262 h 6858000"/>
              <a:gd name="connsiteX73" fmla="*/ 156137 w 334174"/>
              <a:gd name="connsiteY73" fmla="*/ 3557587 h 6858000"/>
              <a:gd name="connsiteX74" fmla="*/ 167894 w 334174"/>
              <a:gd name="connsiteY74" fmla="*/ 3609975 h 6858000"/>
              <a:gd name="connsiteX75" fmla="*/ 183011 w 334174"/>
              <a:gd name="connsiteY75" fmla="*/ 3656012 h 6858000"/>
              <a:gd name="connsiteX76" fmla="*/ 199806 w 334174"/>
              <a:gd name="connsiteY76" fmla="*/ 3697287 h 6858000"/>
              <a:gd name="connsiteX77" fmla="*/ 219962 w 334174"/>
              <a:gd name="connsiteY77" fmla="*/ 3736975 h 6858000"/>
              <a:gd name="connsiteX78" fmla="*/ 260272 w 334174"/>
              <a:gd name="connsiteY78" fmla="*/ 3811587 h 6858000"/>
              <a:gd name="connsiteX79" fmla="*/ 278747 w 334174"/>
              <a:gd name="connsiteY79" fmla="*/ 3848100 h 6858000"/>
              <a:gd name="connsiteX80" fmla="*/ 297223 w 334174"/>
              <a:gd name="connsiteY80" fmla="*/ 3890962 h 6858000"/>
              <a:gd name="connsiteX81" fmla="*/ 312339 w 334174"/>
              <a:gd name="connsiteY81" fmla="*/ 3935412 h 6858000"/>
              <a:gd name="connsiteX82" fmla="*/ 322417 w 334174"/>
              <a:gd name="connsiteY82" fmla="*/ 3987800 h 6858000"/>
              <a:gd name="connsiteX83" fmla="*/ 332494 w 334174"/>
              <a:gd name="connsiteY83" fmla="*/ 4048125 h 6858000"/>
              <a:gd name="connsiteX84" fmla="*/ 334174 w 334174"/>
              <a:gd name="connsiteY84" fmla="*/ 4116387 h 6858000"/>
              <a:gd name="connsiteX85" fmla="*/ 332494 w 334174"/>
              <a:gd name="connsiteY85" fmla="*/ 4186237 h 6858000"/>
              <a:gd name="connsiteX86" fmla="*/ 322417 w 334174"/>
              <a:gd name="connsiteY86" fmla="*/ 4244975 h 6858000"/>
              <a:gd name="connsiteX87" fmla="*/ 312339 w 334174"/>
              <a:gd name="connsiteY87" fmla="*/ 4297362 h 6858000"/>
              <a:gd name="connsiteX88" fmla="*/ 297223 w 334174"/>
              <a:gd name="connsiteY88" fmla="*/ 4343400 h 6858000"/>
              <a:gd name="connsiteX89" fmla="*/ 278747 w 334174"/>
              <a:gd name="connsiteY89" fmla="*/ 4386262 h 6858000"/>
              <a:gd name="connsiteX90" fmla="*/ 260272 w 334174"/>
              <a:gd name="connsiteY90" fmla="*/ 4424362 h 6858000"/>
              <a:gd name="connsiteX91" fmla="*/ 219962 w 334174"/>
              <a:gd name="connsiteY91" fmla="*/ 4498975 h 6858000"/>
              <a:gd name="connsiteX92" fmla="*/ 199806 w 334174"/>
              <a:gd name="connsiteY92" fmla="*/ 4537075 h 6858000"/>
              <a:gd name="connsiteX93" fmla="*/ 183011 w 334174"/>
              <a:gd name="connsiteY93" fmla="*/ 4579937 h 6858000"/>
              <a:gd name="connsiteX94" fmla="*/ 167894 w 334174"/>
              <a:gd name="connsiteY94" fmla="*/ 4625975 h 6858000"/>
              <a:gd name="connsiteX95" fmla="*/ 156137 w 334174"/>
              <a:gd name="connsiteY95" fmla="*/ 4678362 h 6858000"/>
              <a:gd name="connsiteX96" fmla="*/ 147738 w 334174"/>
              <a:gd name="connsiteY96" fmla="*/ 4738687 h 6858000"/>
              <a:gd name="connsiteX97" fmla="*/ 144379 w 334174"/>
              <a:gd name="connsiteY97" fmla="*/ 4806950 h 6858000"/>
              <a:gd name="connsiteX98" fmla="*/ 147738 w 334174"/>
              <a:gd name="connsiteY98" fmla="*/ 4875212 h 6858000"/>
              <a:gd name="connsiteX99" fmla="*/ 156137 w 334174"/>
              <a:gd name="connsiteY99" fmla="*/ 4935537 h 6858000"/>
              <a:gd name="connsiteX100" fmla="*/ 167894 w 334174"/>
              <a:gd name="connsiteY100" fmla="*/ 4987925 h 6858000"/>
              <a:gd name="connsiteX101" fmla="*/ 183011 w 334174"/>
              <a:gd name="connsiteY101" fmla="*/ 5033962 h 6858000"/>
              <a:gd name="connsiteX102" fmla="*/ 199806 w 334174"/>
              <a:gd name="connsiteY102" fmla="*/ 5075237 h 6858000"/>
              <a:gd name="connsiteX103" fmla="*/ 219962 w 334174"/>
              <a:gd name="connsiteY103" fmla="*/ 5114925 h 6858000"/>
              <a:gd name="connsiteX104" fmla="*/ 240117 w 334174"/>
              <a:gd name="connsiteY104" fmla="*/ 5149850 h 6858000"/>
              <a:gd name="connsiteX105" fmla="*/ 260272 w 334174"/>
              <a:gd name="connsiteY105" fmla="*/ 5186362 h 6858000"/>
              <a:gd name="connsiteX106" fmla="*/ 278747 w 334174"/>
              <a:gd name="connsiteY106" fmla="*/ 5226050 h 6858000"/>
              <a:gd name="connsiteX107" fmla="*/ 297223 w 334174"/>
              <a:gd name="connsiteY107" fmla="*/ 5268912 h 6858000"/>
              <a:gd name="connsiteX108" fmla="*/ 312339 w 334174"/>
              <a:gd name="connsiteY108" fmla="*/ 5313362 h 6858000"/>
              <a:gd name="connsiteX109" fmla="*/ 322417 w 334174"/>
              <a:gd name="connsiteY109" fmla="*/ 5365750 h 6858000"/>
              <a:gd name="connsiteX110" fmla="*/ 332494 w 334174"/>
              <a:gd name="connsiteY110" fmla="*/ 5426075 h 6858000"/>
              <a:gd name="connsiteX111" fmla="*/ 334174 w 334174"/>
              <a:gd name="connsiteY111" fmla="*/ 5494337 h 6858000"/>
              <a:gd name="connsiteX112" fmla="*/ 332494 w 334174"/>
              <a:gd name="connsiteY112" fmla="*/ 5562600 h 6858000"/>
              <a:gd name="connsiteX113" fmla="*/ 322417 w 334174"/>
              <a:gd name="connsiteY113" fmla="*/ 5622925 h 6858000"/>
              <a:gd name="connsiteX114" fmla="*/ 312339 w 334174"/>
              <a:gd name="connsiteY114" fmla="*/ 5675312 h 6858000"/>
              <a:gd name="connsiteX115" fmla="*/ 297223 w 334174"/>
              <a:gd name="connsiteY115" fmla="*/ 5721350 h 6858000"/>
              <a:gd name="connsiteX116" fmla="*/ 278747 w 334174"/>
              <a:gd name="connsiteY116" fmla="*/ 5762625 h 6858000"/>
              <a:gd name="connsiteX117" fmla="*/ 260272 w 334174"/>
              <a:gd name="connsiteY117" fmla="*/ 5802312 h 6858000"/>
              <a:gd name="connsiteX118" fmla="*/ 240117 w 334174"/>
              <a:gd name="connsiteY118" fmla="*/ 5840412 h 6858000"/>
              <a:gd name="connsiteX119" fmla="*/ 219962 w 334174"/>
              <a:gd name="connsiteY119" fmla="*/ 5876925 h 6858000"/>
              <a:gd name="connsiteX120" fmla="*/ 199806 w 334174"/>
              <a:gd name="connsiteY120" fmla="*/ 5915025 h 6858000"/>
              <a:gd name="connsiteX121" fmla="*/ 183011 w 334174"/>
              <a:gd name="connsiteY121" fmla="*/ 5956300 h 6858000"/>
              <a:gd name="connsiteX122" fmla="*/ 167894 w 334174"/>
              <a:gd name="connsiteY122" fmla="*/ 6003925 h 6858000"/>
              <a:gd name="connsiteX123" fmla="*/ 156137 w 334174"/>
              <a:gd name="connsiteY123" fmla="*/ 6056312 h 6858000"/>
              <a:gd name="connsiteX124" fmla="*/ 147738 w 334174"/>
              <a:gd name="connsiteY124" fmla="*/ 6113462 h 6858000"/>
              <a:gd name="connsiteX125" fmla="*/ 144379 w 334174"/>
              <a:gd name="connsiteY125" fmla="*/ 6183312 h 6858000"/>
              <a:gd name="connsiteX126" fmla="*/ 147738 w 334174"/>
              <a:gd name="connsiteY126" fmla="*/ 6251575 h 6858000"/>
              <a:gd name="connsiteX127" fmla="*/ 156137 w 334174"/>
              <a:gd name="connsiteY127" fmla="*/ 6311900 h 6858000"/>
              <a:gd name="connsiteX128" fmla="*/ 167894 w 334174"/>
              <a:gd name="connsiteY128" fmla="*/ 6361112 h 6858000"/>
              <a:gd name="connsiteX129" fmla="*/ 183011 w 334174"/>
              <a:gd name="connsiteY129" fmla="*/ 6407150 h 6858000"/>
              <a:gd name="connsiteX130" fmla="*/ 199806 w 334174"/>
              <a:gd name="connsiteY130" fmla="*/ 6448425 h 6858000"/>
              <a:gd name="connsiteX131" fmla="*/ 218282 w 334174"/>
              <a:gd name="connsiteY131" fmla="*/ 6488112 h 6858000"/>
              <a:gd name="connsiteX132" fmla="*/ 236758 w 334174"/>
              <a:gd name="connsiteY132" fmla="*/ 6523037 h 6858000"/>
              <a:gd name="connsiteX133" fmla="*/ 256913 w 334174"/>
              <a:gd name="connsiteY133" fmla="*/ 6561137 h 6858000"/>
              <a:gd name="connsiteX134" fmla="*/ 277068 w 334174"/>
              <a:gd name="connsiteY134" fmla="*/ 6597650 h 6858000"/>
              <a:gd name="connsiteX135" fmla="*/ 293864 w 334174"/>
              <a:gd name="connsiteY135" fmla="*/ 6640512 h 6858000"/>
              <a:gd name="connsiteX136" fmla="*/ 310660 w 334174"/>
              <a:gd name="connsiteY136" fmla="*/ 6683375 h 6858000"/>
              <a:gd name="connsiteX137" fmla="*/ 320737 w 334174"/>
              <a:gd name="connsiteY137" fmla="*/ 6735762 h 6858000"/>
              <a:gd name="connsiteX138" fmla="*/ 329135 w 334174"/>
              <a:gd name="connsiteY138" fmla="*/ 6791325 h 6858000"/>
              <a:gd name="connsiteX139" fmla="*/ 334174 w 334174"/>
              <a:gd name="connsiteY139" fmla="*/ 6858000 h 6858000"/>
              <a:gd name="connsiteX140" fmla="*/ 189795 w 334174"/>
              <a:gd name="connsiteY140" fmla="*/ 6858000 h 6858000"/>
              <a:gd name="connsiteX141" fmla="*/ 184756 w 334174"/>
              <a:gd name="connsiteY141" fmla="*/ 6791325 h 6858000"/>
              <a:gd name="connsiteX142" fmla="*/ 176358 w 334174"/>
              <a:gd name="connsiteY142" fmla="*/ 6735762 h 6858000"/>
              <a:gd name="connsiteX143" fmla="*/ 166281 w 334174"/>
              <a:gd name="connsiteY143" fmla="*/ 6683375 h 6858000"/>
              <a:gd name="connsiteX144" fmla="*/ 149485 w 334174"/>
              <a:gd name="connsiteY144" fmla="*/ 6640512 h 6858000"/>
              <a:gd name="connsiteX145" fmla="*/ 132689 w 334174"/>
              <a:gd name="connsiteY145" fmla="*/ 6597650 h 6858000"/>
              <a:gd name="connsiteX146" fmla="*/ 112534 w 334174"/>
              <a:gd name="connsiteY146" fmla="*/ 6561137 h 6858000"/>
              <a:gd name="connsiteX147" fmla="*/ 92379 w 334174"/>
              <a:gd name="connsiteY147" fmla="*/ 6523037 h 6858000"/>
              <a:gd name="connsiteX148" fmla="*/ 73903 w 334174"/>
              <a:gd name="connsiteY148" fmla="*/ 6488112 h 6858000"/>
              <a:gd name="connsiteX149" fmla="*/ 55427 w 334174"/>
              <a:gd name="connsiteY149" fmla="*/ 6448425 h 6858000"/>
              <a:gd name="connsiteX150" fmla="*/ 38632 w 334174"/>
              <a:gd name="connsiteY150" fmla="*/ 6407150 h 6858000"/>
              <a:gd name="connsiteX151" fmla="*/ 23515 w 334174"/>
              <a:gd name="connsiteY151" fmla="*/ 6361112 h 6858000"/>
              <a:gd name="connsiteX152" fmla="*/ 11758 w 334174"/>
              <a:gd name="connsiteY152" fmla="*/ 6311900 h 6858000"/>
              <a:gd name="connsiteX153" fmla="*/ 3359 w 334174"/>
              <a:gd name="connsiteY153" fmla="*/ 6251575 h 6858000"/>
              <a:gd name="connsiteX154" fmla="*/ 0 w 334174"/>
              <a:gd name="connsiteY154" fmla="*/ 6183312 h 6858000"/>
              <a:gd name="connsiteX155" fmla="*/ 3359 w 334174"/>
              <a:gd name="connsiteY155" fmla="*/ 6113462 h 6858000"/>
              <a:gd name="connsiteX156" fmla="*/ 11758 w 334174"/>
              <a:gd name="connsiteY156" fmla="*/ 6056312 h 6858000"/>
              <a:gd name="connsiteX157" fmla="*/ 23515 w 334174"/>
              <a:gd name="connsiteY157" fmla="*/ 6003925 h 6858000"/>
              <a:gd name="connsiteX158" fmla="*/ 38632 w 334174"/>
              <a:gd name="connsiteY158" fmla="*/ 5956300 h 6858000"/>
              <a:gd name="connsiteX159" fmla="*/ 55427 w 334174"/>
              <a:gd name="connsiteY159" fmla="*/ 5915025 h 6858000"/>
              <a:gd name="connsiteX160" fmla="*/ 75583 w 334174"/>
              <a:gd name="connsiteY160" fmla="*/ 5876925 h 6858000"/>
              <a:gd name="connsiteX161" fmla="*/ 95738 w 334174"/>
              <a:gd name="connsiteY161" fmla="*/ 5840412 h 6858000"/>
              <a:gd name="connsiteX162" fmla="*/ 115893 w 334174"/>
              <a:gd name="connsiteY162" fmla="*/ 5802312 h 6858000"/>
              <a:gd name="connsiteX163" fmla="*/ 134368 w 334174"/>
              <a:gd name="connsiteY163" fmla="*/ 5762625 h 6858000"/>
              <a:gd name="connsiteX164" fmla="*/ 152844 w 334174"/>
              <a:gd name="connsiteY164" fmla="*/ 5721350 h 6858000"/>
              <a:gd name="connsiteX165" fmla="*/ 167960 w 334174"/>
              <a:gd name="connsiteY165" fmla="*/ 5675312 h 6858000"/>
              <a:gd name="connsiteX166" fmla="*/ 178038 w 334174"/>
              <a:gd name="connsiteY166" fmla="*/ 5622925 h 6858000"/>
              <a:gd name="connsiteX167" fmla="*/ 188115 w 334174"/>
              <a:gd name="connsiteY167" fmla="*/ 5562600 h 6858000"/>
              <a:gd name="connsiteX168" fmla="*/ 189795 w 334174"/>
              <a:gd name="connsiteY168" fmla="*/ 5494337 h 6858000"/>
              <a:gd name="connsiteX169" fmla="*/ 188115 w 334174"/>
              <a:gd name="connsiteY169" fmla="*/ 5426075 h 6858000"/>
              <a:gd name="connsiteX170" fmla="*/ 178038 w 334174"/>
              <a:gd name="connsiteY170" fmla="*/ 5365750 h 6858000"/>
              <a:gd name="connsiteX171" fmla="*/ 167960 w 334174"/>
              <a:gd name="connsiteY171" fmla="*/ 5313362 h 6858000"/>
              <a:gd name="connsiteX172" fmla="*/ 152844 w 334174"/>
              <a:gd name="connsiteY172" fmla="*/ 5268912 h 6858000"/>
              <a:gd name="connsiteX173" fmla="*/ 134368 w 334174"/>
              <a:gd name="connsiteY173" fmla="*/ 5226050 h 6858000"/>
              <a:gd name="connsiteX174" fmla="*/ 115893 w 334174"/>
              <a:gd name="connsiteY174" fmla="*/ 5186362 h 6858000"/>
              <a:gd name="connsiteX175" fmla="*/ 95738 w 334174"/>
              <a:gd name="connsiteY175" fmla="*/ 5149850 h 6858000"/>
              <a:gd name="connsiteX176" fmla="*/ 75583 w 334174"/>
              <a:gd name="connsiteY176" fmla="*/ 5114925 h 6858000"/>
              <a:gd name="connsiteX177" fmla="*/ 55427 w 334174"/>
              <a:gd name="connsiteY177" fmla="*/ 5075237 h 6858000"/>
              <a:gd name="connsiteX178" fmla="*/ 38632 w 334174"/>
              <a:gd name="connsiteY178" fmla="*/ 5033962 h 6858000"/>
              <a:gd name="connsiteX179" fmla="*/ 23515 w 334174"/>
              <a:gd name="connsiteY179" fmla="*/ 4987925 h 6858000"/>
              <a:gd name="connsiteX180" fmla="*/ 11758 w 334174"/>
              <a:gd name="connsiteY180" fmla="*/ 4935537 h 6858000"/>
              <a:gd name="connsiteX181" fmla="*/ 3359 w 334174"/>
              <a:gd name="connsiteY181" fmla="*/ 4875212 h 6858000"/>
              <a:gd name="connsiteX182" fmla="*/ 0 w 334174"/>
              <a:gd name="connsiteY182" fmla="*/ 4806950 h 6858000"/>
              <a:gd name="connsiteX183" fmla="*/ 3359 w 334174"/>
              <a:gd name="connsiteY183" fmla="*/ 4738687 h 6858000"/>
              <a:gd name="connsiteX184" fmla="*/ 11758 w 334174"/>
              <a:gd name="connsiteY184" fmla="*/ 4678362 h 6858000"/>
              <a:gd name="connsiteX185" fmla="*/ 23515 w 334174"/>
              <a:gd name="connsiteY185" fmla="*/ 4625975 h 6858000"/>
              <a:gd name="connsiteX186" fmla="*/ 38632 w 334174"/>
              <a:gd name="connsiteY186" fmla="*/ 4579937 h 6858000"/>
              <a:gd name="connsiteX187" fmla="*/ 55427 w 334174"/>
              <a:gd name="connsiteY187" fmla="*/ 4537075 h 6858000"/>
              <a:gd name="connsiteX188" fmla="*/ 75583 w 334174"/>
              <a:gd name="connsiteY188" fmla="*/ 4498975 h 6858000"/>
              <a:gd name="connsiteX189" fmla="*/ 115893 w 334174"/>
              <a:gd name="connsiteY189" fmla="*/ 4424362 h 6858000"/>
              <a:gd name="connsiteX190" fmla="*/ 134368 w 334174"/>
              <a:gd name="connsiteY190" fmla="*/ 4386262 h 6858000"/>
              <a:gd name="connsiteX191" fmla="*/ 152844 w 334174"/>
              <a:gd name="connsiteY191" fmla="*/ 4343400 h 6858000"/>
              <a:gd name="connsiteX192" fmla="*/ 167960 w 334174"/>
              <a:gd name="connsiteY192" fmla="*/ 4297362 h 6858000"/>
              <a:gd name="connsiteX193" fmla="*/ 178038 w 334174"/>
              <a:gd name="connsiteY193" fmla="*/ 4244975 h 6858000"/>
              <a:gd name="connsiteX194" fmla="*/ 188115 w 334174"/>
              <a:gd name="connsiteY194" fmla="*/ 4186237 h 6858000"/>
              <a:gd name="connsiteX195" fmla="*/ 189795 w 334174"/>
              <a:gd name="connsiteY195" fmla="*/ 4116387 h 6858000"/>
              <a:gd name="connsiteX196" fmla="*/ 188115 w 334174"/>
              <a:gd name="connsiteY196" fmla="*/ 4048125 h 6858000"/>
              <a:gd name="connsiteX197" fmla="*/ 178038 w 334174"/>
              <a:gd name="connsiteY197" fmla="*/ 3987800 h 6858000"/>
              <a:gd name="connsiteX198" fmla="*/ 167960 w 334174"/>
              <a:gd name="connsiteY198" fmla="*/ 3935412 h 6858000"/>
              <a:gd name="connsiteX199" fmla="*/ 152844 w 334174"/>
              <a:gd name="connsiteY199" fmla="*/ 3890962 h 6858000"/>
              <a:gd name="connsiteX200" fmla="*/ 134368 w 334174"/>
              <a:gd name="connsiteY200" fmla="*/ 3848100 h 6858000"/>
              <a:gd name="connsiteX201" fmla="*/ 115893 w 334174"/>
              <a:gd name="connsiteY201" fmla="*/ 3811587 h 6858000"/>
              <a:gd name="connsiteX202" fmla="*/ 75583 w 334174"/>
              <a:gd name="connsiteY202" fmla="*/ 3736975 h 6858000"/>
              <a:gd name="connsiteX203" fmla="*/ 55427 w 334174"/>
              <a:gd name="connsiteY203" fmla="*/ 3697287 h 6858000"/>
              <a:gd name="connsiteX204" fmla="*/ 38632 w 334174"/>
              <a:gd name="connsiteY204" fmla="*/ 3656012 h 6858000"/>
              <a:gd name="connsiteX205" fmla="*/ 23515 w 334174"/>
              <a:gd name="connsiteY205" fmla="*/ 3609975 h 6858000"/>
              <a:gd name="connsiteX206" fmla="*/ 11758 w 334174"/>
              <a:gd name="connsiteY206" fmla="*/ 3557587 h 6858000"/>
              <a:gd name="connsiteX207" fmla="*/ 3359 w 334174"/>
              <a:gd name="connsiteY207" fmla="*/ 3497262 h 6858000"/>
              <a:gd name="connsiteX208" fmla="*/ 0 w 334174"/>
              <a:gd name="connsiteY208" fmla="*/ 3427412 h 6858000"/>
              <a:gd name="connsiteX209" fmla="*/ 3359 w 334174"/>
              <a:gd name="connsiteY209" fmla="*/ 3360737 h 6858000"/>
              <a:gd name="connsiteX210" fmla="*/ 11758 w 334174"/>
              <a:gd name="connsiteY210" fmla="*/ 3300412 h 6858000"/>
              <a:gd name="connsiteX211" fmla="*/ 23515 w 334174"/>
              <a:gd name="connsiteY211" fmla="*/ 3248025 h 6858000"/>
              <a:gd name="connsiteX212" fmla="*/ 38632 w 334174"/>
              <a:gd name="connsiteY212" fmla="*/ 3201987 h 6858000"/>
              <a:gd name="connsiteX213" fmla="*/ 55427 w 334174"/>
              <a:gd name="connsiteY213" fmla="*/ 3160712 h 6858000"/>
              <a:gd name="connsiteX214" fmla="*/ 75583 w 334174"/>
              <a:gd name="connsiteY214" fmla="*/ 3121025 h 6858000"/>
              <a:gd name="connsiteX215" fmla="*/ 95738 w 334174"/>
              <a:gd name="connsiteY215" fmla="*/ 3084512 h 6858000"/>
              <a:gd name="connsiteX216" fmla="*/ 115893 w 334174"/>
              <a:gd name="connsiteY216" fmla="*/ 3046412 h 6858000"/>
              <a:gd name="connsiteX217" fmla="*/ 134368 w 334174"/>
              <a:gd name="connsiteY217" fmla="*/ 3009900 h 6858000"/>
              <a:gd name="connsiteX218" fmla="*/ 152844 w 334174"/>
              <a:gd name="connsiteY218" fmla="*/ 2967037 h 6858000"/>
              <a:gd name="connsiteX219" fmla="*/ 167960 w 334174"/>
              <a:gd name="connsiteY219" fmla="*/ 2922587 h 6858000"/>
              <a:gd name="connsiteX220" fmla="*/ 178038 w 334174"/>
              <a:gd name="connsiteY220" fmla="*/ 2868612 h 6858000"/>
              <a:gd name="connsiteX221" fmla="*/ 188115 w 334174"/>
              <a:gd name="connsiteY221" fmla="*/ 2809875 h 6858000"/>
              <a:gd name="connsiteX222" fmla="*/ 189795 w 334174"/>
              <a:gd name="connsiteY222" fmla="*/ 2741612 h 6858000"/>
              <a:gd name="connsiteX223" fmla="*/ 188115 w 334174"/>
              <a:gd name="connsiteY223" fmla="*/ 2671762 h 6858000"/>
              <a:gd name="connsiteX224" fmla="*/ 178038 w 334174"/>
              <a:gd name="connsiteY224" fmla="*/ 2613025 h 6858000"/>
              <a:gd name="connsiteX225" fmla="*/ 167960 w 334174"/>
              <a:gd name="connsiteY225" fmla="*/ 2560637 h 6858000"/>
              <a:gd name="connsiteX226" fmla="*/ 152844 w 334174"/>
              <a:gd name="connsiteY226" fmla="*/ 2513012 h 6858000"/>
              <a:gd name="connsiteX227" fmla="*/ 134368 w 334174"/>
              <a:gd name="connsiteY227" fmla="*/ 2471737 h 6858000"/>
              <a:gd name="connsiteX228" fmla="*/ 115893 w 334174"/>
              <a:gd name="connsiteY228" fmla="*/ 2433637 h 6858000"/>
              <a:gd name="connsiteX229" fmla="*/ 95738 w 334174"/>
              <a:gd name="connsiteY229" fmla="*/ 2395537 h 6858000"/>
              <a:gd name="connsiteX230" fmla="*/ 75583 w 334174"/>
              <a:gd name="connsiteY230" fmla="*/ 2359025 h 6858000"/>
              <a:gd name="connsiteX231" fmla="*/ 55427 w 334174"/>
              <a:gd name="connsiteY231" fmla="*/ 2319337 h 6858000"/>
              <a:gd name="connsiteX232" fmla="*/ 38632 w 334174"/>
              <a:gd name="connsiteY232" fmla="*/ 2278062 h 6858000"/>
              <a:gd name="connsiteX233" fmla="*/ 23515 w 334174"/>
              <a:gd name="connsiteY233" fmla="*/ 2232025 h 6858000"/>
              <a:gd name="connsiteX234" fmla="*/ 11758 w 334174"/>
              <a:gd name="connsiteY234" fmla="*/ 2179637 h 6858000"/>
              <a:gd name="connsiteX235" fmla="*/ 3359 w 334174"/>
              <a:gd name="connsiteY235" fmla="*/ 2119312 h 6858000"/>
              <a:gd name="connsiteX236" fmla="*/ 0 w 334174"/>
              <a:gd name="connsiteY236" fmla="*/ 2051050 h 6858000"/>
              <a:gd name="connsiteX237" fmla="*/ 3359 w 334174"/>
              <a:gd name="connsiteY237" fmla="*/ 1982787 h 6858000"/>
              <a:gd name="connsiteX238" fmla="*/ 11758 w 334174"/>
              <a:gd name="connsiteY238" fmla="*/ 1922462 h 6858000"/>
              <a:gd name="connsiteX239" fmla="*/ 23515 w 334174"/>
              <a:gd name="connsiteY239" fmla="*/ 1870075 h 6858000"/>
              <a:gd name="connsiteX240" fmla="*/ 38632 w 334174"/>
              <a:gd name="connsiteY240" fmla="*/ 1824037 h 6858000"/>
              <a:gd name="connsiteX241" fmla="*/ 55427 w 334174"/>
              <a:gd name="connsiteY241" fmla="*/ 1782762 h 6858000"/>
              <a:gd name="connsiteX242" fmla="*/ 75583 w 334174"/>
              <a:gd name="connsiteY242" fmla="*/ 1743075 h 6858000"/>
              <a:gd name="connsiteX243" fmla="*/ 95738 w 334174"/>
              <a:gd name="connsiteY243" fmla="*/ 1708150 h 6858000"/>
              <a:gd name="connsiteX244" fmla="*/ 115893 w 334174"/>
              <a:gd name="connsiteY244" fmla="*/ 1671637 h 6858000"/>
              <a:gd name="connsiteX245" fmla="*/ 134368 w 334174"/>
              <a:gd name="connsiteY245" fmla="*/ 1631950 h 6858000"/>
              <a:gd name="connsiteX246" fmla="*/ 152844 w 334174"/>
              <a:gd name="connsiteY246" fmla="*/ 1589087 h 6858000"/>
              <a:gd name="connsiteX247" fmla="*/ 167960 w 334174"/>
              <a:gd name="connsiteY247" fmla="*/ 1544637 h 6858000"/>
              <a:gd name="connsiteX248" fmla="*/ 178038 w 334174"/>
              <a:gd name="connsiteY248" fmla="*/ 1492250 h 6858000"/>
              <a:gd name="connsiteX249" fmla="*/ 188115 w 334174"/>
              <a:gd name="connsiteY249" fmla="*/ 1431925 h 6858000"/>
              <a:gd name="connsiteX250" fmla="*/ 189795 w 334174"/>
              <a:gd name="connsiteY250" fmla="*/ 1363662 h 6858000"/>
              <a:gd name="connsiteX251" fmla="*/ 188115 w 334174"/>
              <a:gd name="connsiteY251" fmla="*/ 1295400 h 6858000"/>
              <a:gd name="connsiteX252" fmla="*/ 178038 w 334174"/>
              <a:gd name="connsiteY252" fmla="*/ 1235075 h 6858000"/>
              <a:gd name="connsiteX253" fmla="*/ 167960 w 334174"/>
              <a:gd name="connsiteY253" fmla="*/ 1182687 h 6858000"/>
              <a:gd name="connsiteX254" fmla="*/ 152844 w 334174"/>
              <a:gd name="connsiteY254" fmla="*/ 1136650 h 6858000"/>
              <a:gd name="connsiteX255" fmla="*/ 134368 w 334174"/>
              <a:gd name="connsiteY255" fmla="*/ 1095375 h 6858000"/>
              <a:gd name="connsiteX256" fmla="*/ 115893 w 334174"/>
              <a:gd name="connsiteY256" fmla="*/ 1055687 h 6858000"/>
              <a:gd name="connsiteX257" fmla="*/ 95738 w 334174"/>
              <a:gd name="connsiteY257" fmla="*/ 1017587 h 6858000"/>
              <a:gd name="connsiteX258" fmla="*/ 75583 w 334174"/>
              <a:gd name="connsiteY258" fmla="*/ 981075 h 6858000"/>
              <a:gd name="connsiteX259" fmla="*/ 55427 w 334174"/>
              <a:gd name="connsiteY259" fmla="*/ 942975 h 6858000"/>
              <a:gd name="connsiteX260" fmla="*/ 38632 w 334174"/>
              <a:gd name="connsiteY260" fmla="*/ 901700 h 6858000"/>
              <a:gd name="connsiteX261" fmla="*/ 23515 w 334174"/>
              <a:gd name="connsiteY261" fmla="*/ 854075 h 6858000"/>
              <a:gd name="connsiteX262" fmla="*/ 11758 w 334174"/>
              <a:gd name="connsiteY262" fmla="*/ 801687 h 6858000"/>
              <a:gd name="connsiteX263" fmla="*/ 3359 w 334174"/>
              <a:gd name="connsiteY263" fmla="*/ 744537 h 6858000"/>
              <a:gd name="connsiteX264" fmla="*/ 0 w 334174"/>
              <a:gd name="connsiteY264" fmla="*/ 673100 h 6858000"/>
              <a:gd name="connsiteX265" fmla="*/ 3359 w 334174"/>
              <a:gd name="connsiteY265" fmla="*/ 606425 h 6858000"/>
              <a:gd name="connsiteX266" fmla="*/ 11758 w 334174"/>
              <a:gd name="connsiteY266" fmla="*/ 546100 h 6858000"/>
              <a:gd name="connsiteX267" fmla="*/ 23515 w 334174"/>
              <a:gd name="connsiteY267" fmla="*/ 496887 h 6858000"/>
              <a:gd name="connsiteX268" fmla="*/ 38632 w 334174"/>
              <a:gd name="connsiteY268" fmla="*/ 450850 h 6858000"/>
              <a:gd name="connsiteX269" fmla="*/ 55427 w 334174"/>
              <a:gd name="connsiteY269" fmla="*/ 409575 h 6858000"/>
              <a:gd name="connsiteX270" fmla="*/ 73903 w 334174"/>
              <a:gd name="connsiteY270" fmla="*/ 369887 h 6858000"/>
              <a:gd name="connsiteX271" fmla="*/ 92379 w 334174"/>
              <a:gd name="connsiteY271" fmla="*/ 334962 h 6858000"/>
              <a:gd name="connsiteX272" fmla="*/ 112534 w 334174"/>
              <a:gd name="connsiteY272" fmla="*/ 296862 h 6858000"/>
              <a:gd name="connsiteX273" fmla="*/ 132689 w 334174"/>
              <a:gd name="connsiteY273" fmla="*/ 260350 h 6858000"/>
              <a:gd name="connsiteX274" fmla="*/ 149485 w 334174"/>
              <a:gd name="connsiteY274" fmla="*/ 217487 h 6858000"/>
              <a:gd name="connsiteX275" fmla="*/ 166281 w 334174"/>
              <a:gd name="connsiteY275" fmla="*/ 174625 h 6858000"/>
              <a:gd name="connsiteX276" fmla="*/ 176358 w 334174"/>
              <a:gd name="connsiteY276" fmla="*/ 122237 h 6858000"/>
              <a:gd name="connsiteX277" fmla="*/ 184756 w 334174"/>
              <a:gd name="connsiteY277" fmla="*/ 66675 h 6858000"/>
              <a:gd name="connsiteX278" fmla="*/ 189795 w 334174"/>
              <a:gd name="connsiteY27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334174" h="6858000">
                <a:moveTo>
                  <a:pt x="189795" y="0"/>
                </a:moveTo>
                <a:lnTo>
                  <a:pt x="334174" y="0"/>
                </a:lnTo>
                <a:lnTo>
                  <a:pt x="329135" y="66675"/>
                </a:lnTo>
                <a:lnTo>
                  <a:pt x="320737" y="122237"/>
                </a:lnTo>
                <a:lnTo>
                  <a:pt x="310660" y="174625"/>
                </a:lnTo>
                <a:lnTo>
                  <a:pt x="293864" y="217487"/>
                </a:lnTo>
                <a:lnTo>
                  <a:pt x="277068" y="260350"/>
                </a:lnTo>
                <a:lnTo>
                  <a:pt x="256913" y="296862"/>
                </a:lnTo>
                <a:lnTo>
                  <a:pt x="236758" y="334962"/>
                </a:lnTo>
                <a:lnTo>
                  <a:pt x="218282" y="369887"/>
                </a:lnTo>
                <a:lnTo>
                  <a:pt x="199806" y="409575"/>
                </a:lnTo>
                <a:lnTo>
                  <a:pt x="183011" y="450850"/>
                </a:lnTo>
                <a:lnTo>
                  <a:pt x="167894" y="496887"/>
                </a:lnTo>
                <a:lnTo>
                  <a:pt x="156137" y="546100"/>
                </a:lnTo>
                <a:lnTo>
                  <a:pt x="147738" y="606425"/>
                </a:lnTo>
                <a:lnTo>
                  <a:pt x="144379" y="673100"/>
                </a:lnTo>
                <a:lnTo>
                  <a:pt x="147738" y="744537"/>
                </a:lnTo>
                <a:lnTo>
                  <a:pt x="156137" y="801687"/>
                </a:lnTo>
                <a:lnTo>
                  <a:pt x="167894" y="854075"/>
                </a:lnTo>
                <a:lnTo>
                  <a:pt x="183011" y="901700"/>
                </a:lnTo>
                <a:lnTo>
                  <a:pt x="199806" y="942975"/>
                </a:lnTo>
                <a:lnTo>
                  <a:pt x="219962" y="981075"/>
                </a:lnTo>
                <a:lnTo>
                  <a:pt x="240117" y="1017587"/>
                </a:lnTo>
                <a:lnTo>
                  <a:pt x="260272" y="1055687"/>
                </a:lnTo>
                <a:lnTo>
                  <a:pt x="278747" y="1095375"/>
                </a:lnTo>
                <a:lnTo>
                  <a:pt x="297223" y="1136650"/>
                </a:lnTo>
                <a:lnTo>
                  <a:pt x="312339" y="1182687"/>
                </a:lnTo>
                <a:lnTo>
                  <a:pt x="322417" y="1235075"/>
                </a:lnTo>
                <a:lnTo>
                  <a:pt x="332494" y="1295400"/>
                </a:lnTo>
                <a:lnTo>
                  <a:pt x="334174" y="1363662"/>
                </a:lnTo>
                <a:lnTo>
                  <a:pt x="332494" y="1431925"/>
                </a:lnTo>
                <a:lnTo>
                  <a:pt x="322417" y="1492250"/>
                </a:lnTo>
                <a:lnTo>
                  <a:pt x="312339" y="1544637"/>
                </a:lnTo>
                <a:lnTo>
                  <a:pt x="297223" y="1589087"/>
                </a:lnTo>
                <a:lnTo>
                  <a:pt x="278747" y="1631950"/>
                </a:lnTo>
                <a:lnTo>
                  <a:pt x="260272" y="1671637"/>
                </a:lnTo>
                <a:lnTo>
                  <a:pt x="240117" y="1708150"/>
                </a:lnTo>
                <a:lnTo>
                  <a:pt x="219962" y="1743075"/>
                </a:lnTo>
                <a:lnTo>
                  <a:pt x="199806" y="1782762"/>
                </a:lnTo>
                <a:lnTo>
                  <a:pt x="183011" y="1824037"/>
                </a:lnTo>
                <a:lnTo>
                  <a:pt x="167894" y="1870075"/>
                </a:lnTo>
                <a:lnTo>
                  <a:pt x="156137" y="1922462"/>
                </a:lnTo>
                <a:lnTo>
                  <a:pt x="147738" y="1982787"/>
                </a:lnTo>
                <a:lnTo>
                  <a:pt x="144379" y="2051050"/>
                </a:lnTo>
                <a:lnTo>
                  <a:pt x="147738" y="2119312"/>
                </a:lnTo>
                <a:lnTo>
                  <a:pt x="156137" y="2179637"/>
                </a:lnTo>
                <a:lnTo>
                  <a:pt x="167894" y="2232025"/>
                </a:lnTo>
                <a:lnTo>
                  <a:pt x="183011" y="2278062"/>
                </a:lnTo>
                <a:lnTo>
                  <a:pt x="199806" y="2319337"/>
                </a:lnTo>
                <a:lnTo>
                  <a:pt x="219962" y="2359025"/>
                </a:lnTo>
                <a:lnTo>
                  <a:pt x="240117" y="2395537"/>
                </a:lnTo>
                <a:lnTo>
                  <a:pt x="260272" y="2433637"/>
                </a:lnTo>
                <a:lnTo>
                  <a:pt x="278747" y="2471737"/>
                </a:lnTo>
                <a:lnTo>
                  <a:pt x="297223" y="2513012"/>
                </a:lnTo>
                <a:lnTo>
                  <a:pt x="312339" y="2560637"/>
                </a:lnTo>
                <a:lnTo>
                  <a:pt x="322417" y="2613025"/>
                </a:lnTo>
                <a:lnTo>
                  <a:pt x="332494" y="2671762"/>
                </a:lnTo>
                <a:lnTo>
                  <a:pt x="334174" y="2741612"/>
                </a:lnTo>
                <a:lnTo>
                  <a:pt x="332494" y="2809875"/>
                </a:lnTo>
                <a:lnTo>
                  <a:pt x="322417" y="2868612"/>
                </a:lnTo>
                <a:lnTo>
                  <a:pt x="312339" y="2922587"/>
                </a:lnTo>
                <a:lnTo>
                  <a:pt x="297223" y="2967037"/>
                </a:lnTo>
                <a:lnTo>
                  <a:pt x="278747" y="3009900"/>
                </a:lnTo>
                <a:lnTo>
                  <a:pt x="260272" y="3046412"/>
                </a:lnTo>
                <a:lnTo>
                  <a:pt x="240117" y="3084512"/>
                </a:lnTo>
                <a:lnTo>
                  <a:pt x="219962" y="3121025"/>
                </a:lnTo>
                <a:lnTo>
                  <a:pt x="199806" y="3160712"/>
                </a:lnTo>
                <a:lnTo>
                  <a:pt x="183011" y="3201987"/>
                </a:lnTo>
                <a:lnTo>
                  <a:pt x="167894" y="3248025"/>
                </a:lnTo>
                <a:lnTo>
                  <a:pt x="156137" y="3300412"/>
                </a:lnTo>
                <a:lnTo>
                  <a:pt x="147738" y="3360737"/>
                </a:lnTo>
                <a:lnTo>
                  <a:pt x="144379" y="3427412"/>
                </a:lnTo>
                <a:lnTo>
                  <a:pt x="147738" y="3497262"/>
                </a:lnTo>
                <a:lnTo>
                  <a:pt x="156137" y="3557587"/>
                </a:lnTo>
                <a:lnTo>
                  <a:pt x="167894" y="3609975"/>
                </a:lnTo>
                <a:lnTo>
                  <a:pt x="183011" y="3656012"/>
                </a:lnTo>
                <a:lnTo>
                  <a:pt x="199806" y="3697287"/>
                </a:lnTo>
                <a:lnTo>
                  <a:pt x="219962" y="3736975"/>
                </a:lnTo>
                <a:lnTo>
                  <a:pt x="260272" y="3811587"/>
                </a:lnTo>
                <a:lnTo>
                  <a:pt x="278747" y="3848100"/>
                </a:lnTo>
                <a:lnTo>
                  <a:pt x="297223" y="3890962"/>
                </a:lnTo>
                <a:lnTo>
                  <a:pt x="312339" y="3935412"/>
                </a:lnTo>
                <a:lnTo>
                  <a:pt x="322417" y="3987800"/>
                </a:lnTo>
                <a:lnTo>
                  <a:pt x="332494" y="4048125"/>
                </a:lnTo>
                <a:lnTo>
                  <a:pt x="334174" y="4116387"/>
                </a:lnTo>
                <a:lnTo>
                  <a:pt x="332494" y="4186237"/>
                </a:lnTo>
                <a:lnTo>
                  <a:pt x="322417" y="4244975"/>
                </a:lnTo>
                <a:lnTo>
                  <a:pt x="312339" y="4297362"/>
                </a:lnTo>
                <a:lnTo>
                  <a:pt x="297223" y="4343400"/>
                </a:lnTo>
                <a:lnTo>
                  <a:pt x="278747" y="4386262"/>
                </a:lnTo>
                <a:lnTo>
                  <a:pt x="260272" y="4424362"/>
                </a:lnTo>
                <a:lnTo>
                  <a:pt x="219962" y="4498975"/>
                </a:lnTo>
                <a:lnTo>
                  <a:pt x="199806" y="4537075"/>
                </a:lnTo>
                <a:lnTo>
                  <a:pt x="183011" y="4579937"/>
                </a:lnTo>
                <a:lnTo>
                  <a:pt x="167894" y="4625975"/>
                </a:lnTo>
                <a:lnTo>
                  <a:pt x="156137" y="4678362"/>
                </a:lnTo>
                <a:lnTo>
                  <a:pt x="147738" y="4738687"/>
                </a:lnTo>
                <a:lnTo>
                  <a:pt x="144379" y="4806950"/>
                </a:lnTo>
                <a:lnTo>
                  <a:pt x="147738" y="4875212"/>
                </a:lnTo>
                <a:lnTo>
                  <a:pt x="156137" y="4935537"/>
                </a:lnTo>
                <a:lnTo>
                  <a:pt x="167894" y="4987925"/>
                </a:lnTo>
                <a:lnTo>
                  <a:pt x="183011" y="5033962"/>
                </a:lnTo>
                <a:lnTo>
                  <a:pt x="199806" y="5075237"/>
                </a:lnTo>
                <a:lnTo>
                  <a:pt x="219962" y="5114925"/>
                </a:lnTo>
                <a:lnTo>
                  <a:pt x="240117" y="5149850"/>
                </a:lnTo>
                <a:lnTo>
                  <a:pt x="260272" y="5186362"/>
                </a:lnTo>
                <a:lnTo>
                  <a:pt x="278747" y="5226050"/>
                </a:lnTo>
                <a:lnTo>
                  <a:pt x="297223" y="5268912"/>
                </a:lnTo>
                <a:lnTo>
                  <a:pt x="312339" y="5313362"/>
                </a:lnTo>
                <a:lnTo>
                  <a:pt x="322417" y="5365750"/>
                </a:lnTo>
                <a:lnTo>
                  <a:pt x="332494" y="5426075"/>
                </a:lnTo>
                <a:lnTo>
                  <a:pt x="334174" y="5494337"/>
                </a:lnTo>
                <a:lnTo>
                  <a:pt x="332494" y="5562600"/>
                </a:lnTo>
                <a:lnTo>
                  <a:pt x="322417" y="5622925"/>
                </a:lnTo>
                <a:lnTo>
                  <a:pt x="312339" y="5675312"/>
                </a:lnTo>
                <a:lnTo>
                  <a:pt x="297223" y="5721350"/>
                </a:lnTo>
                <a:lnTo>
                  <a:pt x="278747" y="5762625"/>
                </a:lnTo>
                <a:lnTo>
                  <a:pt x="260272" y="5802312"/>
                </a:lnTo>
                <a:lnTo>
                  <a:pt x="240117" y="5840412"/>
                </a:lnTo>
                <a:lnTo>
                  <a:pt x="219962" y="5876925"/>
                </a:lnTo>
                <a:lnTo>
                  <a:pt x="199806" y="5915025"/>
                </a:lnTo>
                <a:lnTo>
                  <a:pt x="183011" y="5956300"/>
                </a:lnTo>
                <a:lnTo>
                  <a:pt x="167894" y="6003925"/>
                </a:lnTo>
                <a:lnTo>
                  <a:pt x="156137" y="6056312"/>
                </a:lnTo>
                <a:lnTo>
                  <a:pt x="147738" y="6113462"/>
                </a:lnTo>
                <a:lnTo>
                  <a:pt x="144379" y="6183312"/>
                </a:lnTo>
                <a:lnTo>
                  <a:pt x="147738" y="6251575"/>
                </a:lnTo>
                <a:lnTo>
                  <a:pt x="156137" y="6311900"/>
                </a:lnTo>
                <a:lnTo>
                  <a:pt x="167894" y="6361112"/>
                </a:lnTo>
                <a:lnTo>
                  <a:pt x="183011" y="6407150"/>
                </a:lnTo>
                <a:lnTo>
                  <a:pt x="199806" y="6448425"/>
                </a:lnTo>
                <a:lnTo>
                  <a:pt x="218282" y="6488112"/>
                </a:lnTo>
                <a:lnTo>
                  <a:pt x="236758" y="6523037"/>
                </a:lnTo>
                <a:lnTo>
                  <a:pt x="256913" y="6561137"/>
                </a:lnTo>
                <a:lnTo>
                  <a:pt x="277068" y="6597650"/>
                </a:lnTo>
                <a:lnTo>
                  <a:pt x="293864" y="6640512"/>
                </a:lnTo>
                <a:lnTo>
                  <a:pt x="310660" y="6683375"/>
                </a:lnTo>
                <a:lnTo>
                  <a:pt x="320737" y="6735762"/>
                </a:lnTo>
                <a:lnTo>
                  <a:pt x="329135" y="6791325"/>
                </a:lnTo>
                <a:lnTo>
                  <a:pt x="334174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AAA4AA-942F-ABD5-A10C-0D47AA062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142" y="609832"/>
            <a:ext cx="3803858" cy="56383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000">
                <a:solidFill>
                  <a:schemeClr val="tx1">
                    <a:alpha val="60000"/>
                  </a:schemeClr>
                </a:solidFill>
                <a:ea typeface="+mn-lt"/>
                <a:cs typeface="+mn-lt"/>
              </a:rPr>
              <a:t>Exchange administration Center</a:t>
            </a:r>
          </a:p>
          <a:p>
            <a:r>
              <a:rPr lang="fr-FR" sz="2000">
                <a:solidFill>
                  <a:schemeClr val="tx1">
                    <a:alpha val="60000"/>
                  </a:schemeClr>
                </a:solidFill>
                <a:cs typeface="Calibri"/>
              </a:rPr>
              <a:t>Exchange Toolbox</a:t>
            </a:r>
            <a:endParaRPr lang="fr-FR">
              <a:solidFill>
                <a:schemeClr val="tx1">
                  <a:alpha val="60000"/>
                </a:schemeClr>
              </a:solidFill>
            </a:endParaRPr>
          </a:p>
          <a:p>
            <a:r>
              <a:rPr lang="fr-FR" sz="2000">
                <a:solidFill>
                  <a:schemeClr val="tx1">
                    <a:alpha val="60000"/>
                  </a:schemeClr>
                </a:solidFill>
                <a:cs typeface="Calibri"/>
              </a:rPr>
              <a:t>Exchange management Shell</a:t>
            </a:r>
            <a:endParaRPr lang="fr-FR" sz="2000">
              <a:solidFill>
                <a:schemeClr val="tx1">
                  <a:alpha val="6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65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68AB11-D387-5DCC-B134-9EF6193A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fr-FR">
                <a:ea typeface="Calibri Light"/>
                <a:cs typeface="Calibri Light"/>
              </a:rPr>
              <a:t>Exchange Admin Center</a:t>
            </a:r>
            <a:endParaRPr lang="fr-FR">
              <a:cs typeface="Calibri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3C03C6-3678-9B42-8B28-51E457AF2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Est une console de gestion basée sur le web </a:t>
            </a:r>
          </a:p>
          <a:p>
            <a:r>
              <a:rPr lang="fr-FR" sz="20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Il permet la gestion centrale de l'Exchange server</a:t>
            </a:r>
          </a:p>
          <a:p>
            <a:r>
              <a:rPr lang="fr-FR" sz="2000">
                <a:solidFill>
                  <a:schemeClr val="tx1">
                    <a:alpha val="60000"/>
                  </a:schemeClr>
                </a:solidFill>
                <a:ea typeface="Calibri"/>
                <a:cs typeface="Calibri"/>
              </a:rPr>
              <a:t>Il sélectionne automatiquement le DC dans son domaine local</a:t>
            </a:r>
          </a:p>
        </p:txBody>
      </p:sp>
    </p:spTree>
    <p:extLst>
      <p:ext uri="{BB962C8B-B14F-4D97-AF65-F5344CB8AC3E}">
        <p14:creationId xmlns:p14="http://schemas.microsoft.com/office/powerpoint/2010/main" val="12911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9">
            <a:extLst>
              <a:ext uri="{FF2B5EF4-FFF2-40B4-BE49-F238E27FC236}">
                <a16:creationId xmlns:a16="http://schemas.microsoft.com/office/drawing/2014/main" id="{2D421A36-7189-347A-D2FC-36BB0EF30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32" y="2927"/>
            <a:ext cx="10291313" cy="68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204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BBF5E15BDA5344BCD5D19BFE6DEBEB" ma:contentTypeVersion="2" ma:contentTypeDescription="Crée un document." ma:contentTypeScope="" ma:versionID="ba016eb3423a91820709c95f63c883e9">
  <xsd:schema xmlns:xsd="http://www.w3.org/2001/XMLSchema" xmlns:xs="http://www.w3.org/2001/XMLSchema" xmlns:p="http://schemas.microsoft.com/office/2006/metadata/properties" xmlns:ns2="08ef127b-c611-4872-99d9-7e47f83fa694" targetNamespace="http://schemas.microsoft.com/office/2006/metadata/properties" ma:root="true" ma:fieldsID="551e09f4980f44ad6a8c8c588413f4cf" ns2:_="">
    <xsd:import namespace="08ef127b-c611-4872-99d9-7e47f83fa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f127b-c611-4872-99d9-7e47f83fa6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9EFADF-10CF-4271-96F7-7C18F5C240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89BEBA-FE6A-461F-A5FF-F538ADE6063D}">
  <ds:schemaRefs>
    <ds:schemaRef ds:uri="08ef127b-c611-4872-99d9-7e47f83fa6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64CB02-1724-4F1A-B1F9-6118A26CDD46}">
  <ds:schemaRefs>
    <ds:schemaRef ds:uri="08ef127b-c611-4872-99d9-7e47f83fa69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Grand écran</PresentationFormat>
  <Paragraphs>44</Paragraphs>
  <Slides>17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Thème Office</vt:lpstr>
      <vt:lpstr>Licences</vt:lpstr>
      <vt:lpstr>Les types de licences</vt:lpstr>
      <vt:lpstr>License OS</vt:lpstr>
      <vt:lpstr>  License Serveur Exchange</vt:lpstr>
      <vt:lpstr>Différence entre Exchange Standard et Entreprise </vt:lpstr>
      <vt:lpstr>CAL (Client Access License)</vt:lpstr>
      <vt:lpstr>2.Les outils</vt:lpstr>
      <vt:lpstr>Exchange Admin Center</vt:lpstr>
      <vt:lpstr>Présentation PowerPoint</vt:lpstr>
      <vt:lpstr>Exchange Toolbox</vt:lpstr>
      <vt:lpstr>Exchange Management Shell</vt:lpstr>
      <vt:lpstr>Gestion des permissions Exchange</vt:lpstr>
      <vt:lpstr>Création d'une nouvelle base de données</vt:lpstr>
      <vt:lpstr>Présentation PowerPoint</vt:lpstr>
      <vt:lpstr>Présentation PowerPoint</vt:lpstr>
      <vt:lpstr>Présentation PowerPoint</vt:lpstr>
      <vt:lpstr>Gestion des serveurs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Student</dc:creator>
  <cp:lastModifiedBy>bounsouk tea</cp:lastModifiedBy>
  <cp:revision>2</cp:revision>
  <dcterms:created xsi:type="dcterms:W3CDTF">2022-08-08T08:07:07Z</dcterms:created>
  <dcterms:modified xsi:type="dcterms:W3CDTF">2022-09-02T14:24:11Z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0x010100CBBBF5E15BDA5344BCD5D19BFE6DEBEB</vt:lpwstr>
  </property>
</Properties>
</file>